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omments/modernComment_12D_72AC3350.xml" ContentType="application/vnd.ms-powerpoint.comment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69" r:id="rId4"/>
    <p:sldId id="297" r:id="rId5"/>
    <p:sldId id="270" r:id="rId6"/>
    <p:sldId id="298" r:id="rId7"/>
    <p:sldId id="299" r:id="rId8"/>
    <p:sldId id="300" r:id="rId9"/>
    <p:sldId id="301" r:id="rId10"/>
    <p:sldId id="302" r:id="rId11"/>
    <p:sldId id="291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7C5AA5-D236-3868-D744-53F5E3EA4BEA}" name="Nicola Knight" initials="NK" userId="S::nknight@redwings.co.uk::d22fca1a-f7bc-4574-85d5-30acdea513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78206E"/>
    <a:srgbClr val="000099"/>
    <a:srgbClr val="BF1716"/>
    <a:srgbClr val="5F5F5F"/>
    <a:srgbClr val="F4F0E5"/>
    <a:srgbClr val="010302"/>
    <a:srgbClr val="008080"/>
    <a:srgbClr val="731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0E26CB-A786-4743-8CA7-99D1F6E4B9E6}" v="14" dt="2024-09-11T15:14:54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Knight" userId="d22fca1a-f7bc-4574-85d5-30acdea513fe" providerId="ADAL" clId="{396ED11D-FB08-40DF-A00A-78BD6B13F2CC}"/>
    <pc:docChg chg="modSld">
      <pc:chgData name="Nicola Knight" userId="d22fca1a-f7bc-4574-85d5-30acdea513fe" providerId="ADAL" clId="{396ED11D-FB08-40DF-A00A-78BD6B13F2CC}" dt="2024-06-27T11:51:55.931" v="12"/>
      <pc:docMkLst>
        <pc:docMk/>
      </pc:docMkLst>
      <pc:sldChg chg="modSp mod addCm">
        <pc:chgData name="Nicola Knight" userId="d22fca1a-f7bc-4574-85d5-30acdea513fe" providerId="ADAL" clId="{396ED11D-FB08-40DF-A00A-78BD6B13F2CC}" dt="2024-06-27T11:51:55.931" v="12"/>
        <pc:sldMkLst>
          <pc:docMk/>
          <pc:sldMk cId="1923887952" sldId="301"/>
        </pc:sldMkLst>
        <pc:spChg chg="mod">
          <ac:chgData name="Nicola Knight" userId="d22fca1a-f7bc-4574-85d5-30acdea513fe" providerId="ADAL" clId="{396ED11D-FB08-40DF-A00A-78BD6B13F2CC}" dt="2024-06-27T11:51:40.137" v="11" actId="113"/>
          <ac:spMkLst>
            <pc:docMk/>
            <pc:sldMk cId="1923887952" sldId="301"/>
            <ac:spMk id="4" creationId="{4CCE5FB0-B8AC-B6B5-E7A8-1973EDD6228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Nicola Knight" userId="d22fca1a-f7bc-4574-85d5-30acdea513fe" providerId="ADAL" clId="{396ED11D-FB08-40DF-A00A-78BD6B13F2CC}" dt="2024-06-27T11:51:55.931" v="12"/>
              <pc2:cmMkLst xmlns:pc2="http://schemas.microsoft.com/office/powerpoint/2019/9/main/command">
                <pc:docMk/>
                <pc:sldMk cId="1923887952" sldId="301"/>
                <pc2:cmMk id="{D27C3108-20D4-4865-876A-40CAC31CBD88}"/>
              </pc2:cmMkLst>
            </pc226:cmChg>
          </p:ext>
        </pc:extLst>
      </pc:sldChg>
    </pc:docChg>
  </pc:docChgLst>
  <pc:docChgLst>
    <pc:chgData name="Louise Aspinall" userId="eacc5060-8c80-4c8d-9162-1f5ba8b77383" providerId="ADAL" clId="{503A8121-4F98-4E0A-8463-2D6B4CCA1508}"/>
    <pc:docChg chg="undo custSel addSld delSld modSld">
      <pc:chgData name="Louise Aspinall" userId="eacc5060-8c80-4c8d-9162-1f5ba8b77383" providerId="ADAL" clId="{503A8121-4F98-4E0A-8463-2D6B4CCA1508}" dt="2024-05-31T12:07:39.784" v="1782" actId="207"/>
      <pc:docMkLst>
        <pc:docMk/>
      </pc:docMkLst>
      <pc:sldChg chg="addSp delSp modSp mod">
        <pc:chgData name="Louise Aspinall" userId="eacc5060-8c80-4c8d-9162-1f5ba8b77383" providerId="ADAL" clId="{503A8121-4F98-4E0A-8463-2D6B4CCA1508}" dt="2024-05-31T11:53:12.034" v="1462"/>
        <pc:sldMkLst>
          <pc:docMk/>
          <pc:sldMk cId="2950764548" sldId="256"/>
        </pc:sldMkLst>
        <pc:spChg chg="add del">
          <ac:chgData name="Louise Aspinall" userId="eacc5060-8c80-4c8d-9162-1f5ba8b77383" providerId="ADAL" clId="{503A8121-4F98-4E0A-8463-2D6B4CCA1508}" dt="2024-05-31T11:53:12.034" v="1462"/>
          <ac:spMkLst>
            <pc:docMk/>
            <pc:sldMk cId="2950764548" sldId="256"/>
            <ac:spMk id="2" creationId="{CE927A85-0FBF-AC16-3F48-E9ED98E5F0A6}"/>
          </ac:spMkLst>
        </pc:spChg>
        <pc:spChg chg="mod">
          <ac:chgData name="Louise Aspinall" userId="eacc5060-8c80-4c8d-9162-1f5ba8b77383" providerId="ADAL" clId="{503A8121-4F98-4E0A-8463-2D6B4CCA1508}" dt="2024-05-31T11:50:36.654" v="28" actId="114"/>
          <ac:spMkLst>
            <pc:docMk/>
            <pc:sldMk cId="2950764548" sldId="256"/>
            <ac:spMk id="10" creationId="{19859732-E7D4-1DDA-FF82-7E23B73994BD}"/>
          </ac:spMkLst>
        </pc:spChg>
        <pc:spChg chg="mod">
          <ac:chgData name="Louise Aspinall" userId="eacc5060-8c80-4c8d-9162-1f5ba8b77383" providerId="ADAL" clId="{503A8121-4F98-4E0A-8463-2D6B4CCA1508}" dt="2024-05-31T11:51:06.458" v="91" actId="114"/>
          <ac:spMkLst>
            <pc:docMk/>
            <pc:sldMk cId="2950764548" sldId="256"/>
            <ac:spMk id="11" creationId="{77338E81-DE6E-DB6D-F4DE-8AF70EA21E47}"/>
          </ac:spMkLst>
        </pc:spChg>
      </pc:sldChg>
      <pc:sldChg chg="del">
        <pc:chgData name="Louise Aspinall" userId="eacc5060-8c80-4c8d-9162-1f5ba8b77383" providerId="ADAL" clId="{503A8121-4F98-4E0A-8463-2D6B4CCA1508}" dt="2024-05-31T12:01:22.079" v="1660" actId="47"/>
        <pc:sldMkLst>
          <pc:docMk/>
          <pc:sldMk cId="2371799786" sldId="264"/>
        </pc:sldMkLst>
      </pc:sldChg>
      <pc:sldChg chg="modSp mod">
        <pc:chgData name="Louise Aspinall" userId="eacc5060-8c80-4c8d-9162-1f5ba8b77383" providerId="ADAL" clId="{503A8121-4F98-4E0A-8463-2D6B4CCA1508}" dt="2024-05-31T11:51:19.433" v="104" actId="20577"/>
        <pc:sldMkLst>
          <pc:docMk/>
          <pc:sldMk cId="438730601" sldId="268"/>
        </pc:sldMkLst>
        <pc:spChg chg="mod">
          <ac:chgData name="Louise Aspinall" userId="eacc5060-8c80-4c8d-9162-1f5ba8b77383" providerId="ADAL" clId="{503A8121-4F98-4E0A-8463-2D6B4CCA1508}" dt="2024-05-31T11:51:19.433" v="104" actId="20577"/>
          <ac:spMkLst>
            <pc:docMk/>
            <pc:sldMk cId="438730601" sldId="268"/>
            <ac:spMk id="3" creationId="{E0A5CEA8-8272-496E-2FB4-018A7BE92E92}"/>
          </ac:spMkLst>
        </pc:spChg>
      </pc:sldChg>
      <pc:sldChg chg="addSp delSp modSp mod modAnim">
        <pc:chgData name="Louise Aspinall" userId="eacc5060-8c80-4c8d-9162-1f5ba8b77383" providerId="ADAL" clId="{503A8121-4F98-4E0A-8463-2D6B4CCA1508}" dt="2024-05-31T12:07:31.182" v="1777"/>
        <pc:sldMkLst>
          <pc:docMk/>
          <pc:sldMk cId="2327249710" sldId="269"/>
        </pc:sldMkLst>
        <pc:spChg chg="add del mod modVis">
          <ac:chgData name="Louise Aspinall" userId="eacc5060-8c80-4c8d-9162-1f5ba8b77383" providerId="ADAL" clId="{503A8121-4F98-4E0A-8463-2D6B4CCA1508}" dt="2024-05-31T11:52:59.446" v="1457" actId="478"/>
          <ac:spMkLst>
            <pc:docMk/>
            <pc:sldMk cId="2327249710" sldId="269"/>
            <ac:spMk id="2" creationId="{F948AB7A-496C-D8E7-B0A6-AB19C97FA71B}"/>
          </ac:spMkLst>
        </pc:spChg>
        <pc:spChg chg="del">
          <ac:chgData name="Louise Aspinall" userId="eacc5060-8c80-4c8d-9162-1f5ba8b77383" providerId="ADAL" clId="{503A8121-4F98-4E0A-8463-2D6B4CCA1508}" dt="2024-05-31T11:51:29.070" v="105" actId="478"/>
          <ac:spMkLst>
            <pc:docMk/>
            <pc:sldMk cId="2327249710" sldId="269"/>
            <ac:spMk id="3" creationId="{646A8394-3B4B-077B-2C68-7E808E477715}"/>
          </ac:spMkLst>
        </pc:spChg>
        <pc:spChg chg="del">
          <ac:chgData name="Louise Aspinall" userId="eacc5060-8c80-4c8d-9162-1f5ba8b77383" providerId="ADAL" clId="{503A8121-4F98-4E0A-8463-2D6B4CCA1508}" dt="2024-05-31T11:51:29.070" v="105" actId="478"/>
          <ac:spMkLst>
            <pc:docMk/>
            <pc:sldMk cId="2327249710" sldId="269"/>
            <ac:spMk id="4" creationId="{FEEFA662-F5B3-EB41-A39D-8A6B7E08466E}"/>
          </ac:spMkLst>
        </pc:spChg>
        <pc:spChg chg="add del mod modVis">
          <ac:chgData name="Louise Aspinall" userId="eacc5060-8c80-4c8d-9162-1f5ba8b77383" providerId="ADAL" clId="{503A8121-4F98-4E0A-8463-2D6B4CCA1508}" dt="2024-05-31T11:52:51.611" v="1251"/>
          <ac:spMkLst>
            <pc:docMk/>
            <pc:sldMk cId="2327249710" sldId="269"/>
            <ac:spMk id="6" creationId="{369F45DF-2DCA-99A4-8942-DCEED9EA51D1}"/>
          </ac:spMkLst>
        </pc:spChg>
        <pc:spChg chg="add del mod modVis">
          <ac:chgData name="Louise Aspinall" userId="eacc5060-8c80-4c8d-9162-1f5ba8b77383" providerId="ADAL" clId="{503A8121-4F98-4E0A-8463-2D6B4CCA1508}" dt="2024-05-31T11:52:51.611" v="1251"/>
          <ac:spMkLst>
            <pc:docMk/>
            <pc:sldMk cId="2327249710" sldId="269"/>
            <ac:spMk id="7" creationId="{BD928A0D-DE39-36A4-DEFA-EFDA2C0D89FF}"/>
          </ac:spMkLst>
        </pc:spChg>
        <pc:spChg chg="del">
          <ac:chgData name="Louise Aspinall" userId="eacc5060-8c80-4c8d-9162-1f5ba8b77383" providerId="ADAL" clId="{503A8121-4F98-4E0A-8463-2D6B4CCA1508}" dt="2024-05-31T11:51:29.070" v="105" actId="478"/>
          <ac:spMkLst>
            <pc:docMk/>
            <pc:sldMk cId="2327249710" sldId="269"/>
            <ac:spMk id="8" creationId="{52694059-3B78-1DA7-1775-E12CD0A8967C}"/>
          </ac:spMkLst>
        </pc:spChg>
        <pc:spChg chg="add del mod modVis">
          <ac:chgData name="Louise Aspinall" userId="eacc5060-8c80-4c8d-9162-1f5ba8b77383" providerId="ADAL" clId="{503A8121-4F98-4E0A-8463-2D6B4CCA1508}" dt="2024-05-31T11:52:51.611" v="1251"/>
          <ac:spMkLst>
            <pc:docMk/>
            <pc:sldMk cId="2327249710" sldId="269"/>
            <ac:spMk id="9" creationId="{14A55A41-05D2-9133-8055-A08C91C72CD8}"/>
          </ac:spMkLst>
        </pc:spChg>
        <pc:spChg chg="add del mod modVis">
          <ac:chgData name="Louise Aspinall" userId="eacc5060-8c80-4c8d-9162-1f5ba8b77383" providerId="ADAL" clId="{503A8121-4F98-4E0A-8463-2D6B4CCA1508}" dt="2024-05-31T11:52:51.611" v="1251"/>
          <ac:spMkLst>
            <pc:docMk/>
            <pc:sldMk cId="2327249710" sldId="269"/>
            <ac:spMk id="10" creationId="{969F0E7B-8088-BF74-AA11-C7B47686A421}"/>
          </ac:spMkLst>
        </pc:spChg>
        <pc:spChg chg="add del mod modVis">
          <ac:chgData name="Louise Aspinall" userId="eacc5060-8c80-4c8d-9162-1f5ba8b77383" providerId="ADAL" clId="{503A8121-4F98-4E0A-8463-2D6B4CCA1508}" dt="2024-05-31T11:52:51.611" v="1251"/>
          <ac:spMkLst>
            <pc:docMk/>
            <pc:sldMk cId="2327249710" sldId="269"/>
            <ac:spMk id="11" creationId="{0EA39D8B-864C-E73F-8649-A20AA42921F9}"/>
          </ac:spMkLst>
        </pc:spChg>
        <pc:spChg chg="add del mod modVis">
          <ac:chgData name="Louise Aspinall" userId="eacc5060-8c80-4c8d-9162-1f5ba8b77383" providerId="ADAL" clId="{503A8121-4F98-4E0A-8463-2D6B4CCA1508}" dt="2024-05-31T11:52:51.611" v="1251"/>
          <ac:spMkLst>
            <pc:docMk/>
            <pc:sldMk cId="2327249710" sldId="269"/>
            <ac:spMk id="12" creationId="{19428CCF-24AA-2E53-8B91-4B37AD541D3A}"/>
          </ac:spMkLst>
        </pc:spChg>
        <pc:spChg chg="add del mod modVis">
          <ac:chgData name="Louise Aspinall" userId="eacc5060-8c80-4c8d-9162-1f5ba8b77383" providerId="ADAL" clId="{503A8121-4F98-4E0A-8463-2D6B4CCA1508}" dt="2024-05-31T11:52:51.611" v="1251"/>
          <ac:spMkLst>
            <pc:docMk/>
            <pc:sldMk cId="2327249710" sldId="269"/>
            <ac:spMk id="13" creationId="{356A6AE9-38F5-7992-19C9-9BA83252C0BE}"/>
          </ac:spMkLst>
        </pc:spChg>
        <pc:spChg chg="add del mod modVis">
          <ac:chgData name="Louise Aspinall" userId="eacc5060-8c80-4c8d-9162-1f5ba8b77383" providerId="ADAL" clId="{503A8121-4F98-4E0A-8463-2D6B4CCA1508}" dt="2024-05-31T11:52:51.611" v="1251"/>
          <ac:spMkLst>
            <pc:docMk/>
            <pc:sldMk cId="2327249710" sldId="269"/>
            <ac:spMk id="14" creationId="{92515AA9-26EF-FE97-9771-02032066AA16}"/>
          </ac:spMkLst>
        </pc:spChg>
        <pc:spChg chg="add del mod modVis">
          <ac:chgData name="Louise Aspinall" userId="eacc5060-8c80-4c8d-9162-1f5ba8b77383" providerId="ADAL" clId="{503A8121-4F98-4E0A-8463-2D6B4CCA1508}" dt="2024-05-31T11:52:51.611" v="1251"/>
          <ac:spMkLst>
            <pc:docMk/>
            <pc:sldMk cId="2327249710" sldId="269"/>
            <ac:spMk id="15" creationId="{CACEC0D8-5609-FB4E-507B-6874F5FE5B2F}"/>
          </ac:spMkLst>
        </pc:spChg>
        <pc:spChg chg="add del mod modVis">
          <ac:chgData name="Louise Aspinall" userId="eacc5060-8c80-4c8d-9162-1f5ba8b77383" providerId="ADAL" clId="{503A8121-4F98-4E0A-8463-2D6B4CCA1508}" dt="2024-05-31T11:52:51.611" v="1251"/>
          <ac:spMkLst>
            <pc:docMk/>
            <pc:sldMk cId="2327249710" sldId="269"/>
            <ac:spMk id="16" creationId="{3918BCA2-1579-5AC5-6037-ECBD1F4D33BC}"/>
          </ac:spMkLst>
        </pc:spChg>
        <pc:spChg chg="add del mod modVis">
          <ac:chgData name="Louise Aspinall" userId="eacc5060-8c80-4c8d-9162-1f5ba8b77383" providerId="ADAL" clId="{503A8121-4F98-4E0A-8463-2D6B4CCA1508}" dt="2024-05-31T11:52:51.611" v="1251"/>
          <ac:spMkLst>
            <pc:docMk/>
            <pc:sldMk cId="2327249710" sldId="269"/>
            <ac:spMk id="17" creationId="{27281050-33B6-B0D2-2592-559848130ADF}"/>
          </ac:spMkLst>
        </pc:spChg>
        <pc:spChg chg="add del mod modVis">
          <ac:chgData name="Louise Aspinall" userId="eacc5060-8c80-4c8d-9162-1f5ba8b77383" providerId="ADAL" clId="{503A8121-4F98-4E0A-8463-2D6B4CCA1508}" dt="2024-05-31T11:52:51.611" v="1251"/>
          <ac:spMkLst>
            <pc:docMk/>
            <pc:sldMk cId="2327249710" sldId="269"/>
            <ac:spMk id="18" creationId="{A01AB1FE-2A4F-6DFB-DD72-02FA6597C553}"/>
          </ac:spMkLst>
        </pc:spChg>
        <pc:spChg chg="add del mod modVis">
          <ac:chgData name="Louise Aspinall" userId="eacc5060-8c80-4c8d-9162-1f5ba8b77383" providerId="ADAL" clId="{503A8121-4F98-4E0A-8463-2D6B4CCA1508}" dt="2024-05-31T11:52:51.611" v="1251"/>
          <ac:spMkLst>
            <pc:docMk/>
            <pc:sldMk cId="2327249710" sldId="269"/>
            <ac:spMk id="19" creationId="{B73CBC33-93DD-E95E-D0E8-446ABCC008ED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20" creationId="{90B3F67C-252E-7C23-BA50-1A2A05F74E83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21" creationId="{84410AFB-7A8C-72E5-13DB-9B3393127B0B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22" creationId="{D8A36E3D-8D7C-6480-C643-BD7456A6081F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23" creationId="{566FB6F1-C666-766F-B060-3141A86794E7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24" creationId="{16F740AA-A45A-6F74-FAB1-109304EFEF0C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25" creationId="{EA28017D-F506-CF64-2A6E-B8F8DA879439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26" creationId="{40AF4736-4537-7FE5-0F33-F0E40AB534F3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27" creationId="{7A198003-3A21-05BF-81E0-7B96235CE0AE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28" creationId="{B0ED98D7-8C4F-C29A-D073-5043B5E70BFF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29" creationId="{46C480A6-D56C-A97B-4CC1-AD9A4B073F4A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30" creationId="{7ED38C40-06B7-595D-37D6-1E7343E9BA29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31" creationId="{696F3796-8C20-A263-02F0-416D00B74AA3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32" creationId="{A3390C6B-9605-FFC5-997A-BD2D54A4EF95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33" creationId="{DE046E3C-88EE-6606-3150-638169B78793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34" creationId="{1F0C5A96-D501-A451-07D1-18BABFB51A0E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35" creationId="{D661467C-BDFC-F056-6611-5318498644D4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36" creationId="{65A504EB-BAEF-0381-D2DE-F832C3C9723F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37" creationId="{9615B470-8675-AA2B-0573-BF5127FE66B9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38" creationId="{EED9082F-D393-DA43-DB45-079D5D18120A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39" creationId="{499F8281-E356-4040-E505-70006390CC8C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40" creationId="{AB1DC7FE-EB34-7C5C-03F0-C8A0B4D46EBB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41" creationId="{69A6C286-14D2-CAE6-4BD4-9E4BD83D2EE0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42" creationId="{8B2B8F39-0EC9-7AE1-8FFF-A74111FEC1DF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43" creationId="{57414654-BC16-C850-C822-11E14D874ECA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44" creationId="{4B6FDA5D-DE91-FCF0-9E44-F17EB0A05455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45" creationId="{8ADBCBB1-D10C-937A-590C-F28367E52926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46" creationId="{2A627C78-129A-3180-6940-730BE1C00D68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47" creationId="{EB886916-1213-DE05-6063-1C6AFC8F4880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48" creationId="{73EFE120-3437-A9D9-9BF8-03C7656213DB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49" creationId="{C68C047D-93DA-4FC8-E8E6-05E5B7E1AB19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50" creationId="{34350E22-A21E-281D-90B5-F954A475F278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51" creationId="{0666F6F2-51F5-C236-9C73-1EF1088BAE3C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52" creationId="{71FF6F3A-097E-B51F-53EB-F8155CFBA246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53" creationId="{06625886-84C5-D6C0-C622-865E53D352F3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54" creationId="{47376034-68EB-B285-DF18-8A7C6D6C4653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55" creationId="{1E14376A-F2E6-A086-40DD-E52EE935C6A9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56" creationId="{206A2000-34D6-1BCC-DC4E-A1B8BF7FF3AA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57" creationId="{706D05FA-233B-8C07-56BC-9B978A0C91EE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58" creationId="{DD5054C0-629E-4024-7C16-9BBD138CB1F8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59" creationId="{8BB5DE35-D2EE-BD39-1DCC-6F1301240692}"/>
          </ac:spMkLst>
        </pc:spChg>
        <pc:spChg chg="add del 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60" creationId="{64D3C35C-69C0-1A2F-E9DE-E1E8680F3B6A}"/>
          </ac:spMkLst>
        </pc:spChg>
        <pc:spChg chg="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61" creationId="{AC441305-3BBB-3A4B-95AB-E3151C581942}"/>
          </ac:spMkLst>
        </pc:spChg>
        <pc:spChg chg="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62" creationId="{F044F129-AF6C-DD08-2F8B-79C9872FFCE0}"/>
          </ac:spMkLst>
        </pc:spChg>
        <pc:spChg chg="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63" creationId="{8AE11A51-2DBD-549B-FA2C-92B491CF9BD5}"/>
          </ac:spMkLst>
        </pc:spChg>
        <pc:spChg chg="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1024" creationId="{2D98A511-2462-DA9C-5370-08AB627E14FB}"/>
          </ac:spMkLst>
        </pc:spChg>
        <pc:spChg chg="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1025" creationId="{FB08D7BA-60A5-3E8E-4022-76F4818D4804}"/>
          </ac:spMkLst>
        </pc:spChg>
        <pc:spChg chg="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1027" creationId="{B11D3555-0777-359C-1C08-E3ECB7A8332B}"/>
          </ac:spMkLst>
        </pc:spChg>
        <pc:spChg chg="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1029" creationId="{A4C3C3E6-448B-3638-1C6D-B93A79FDCC95}"/>
          </ac:spMkLst>
        </pc:spChg>
        <pc:spChg chg="mod modVis">
          <ac:chgData name="Louise Aspinall" userId="eacc5060-8c80-4c8d-9162-1f5ba8b77383" providerId="ADAL" clId="{503A8121-4F98-4E0A-8463-2D6B4CCA1508}" dt="2024-05-31T11:52:50.737" v="1135"/>
          <ac:spMkLst>
            <pc:docMk/>
            <pc:sldMk cId="2327249710" sldId="269"/>
            <ac:spMk id="1030" creationId="{38C643C9-4EDF-4744-9C8C-59D60EF3E69F}"/>
          </ac:spMkLst>
        </pc:spChg>
        <pc:spChg chg="del mod modVis">
          <ac:chgData name="Louise Aspinall" userId="eacc5060-8c80-4c8d-9162-1f5ba8b77383" providerId="ADAL" clId="{503A8121-4F98-4E0A-8463-2D6B4CCA1508}" dt="2024-05-31T11:52:56.554" v="1326" actId="478"/>
          <ac:spMkLst>
            <pc:docMk/>
            <pc:sldMk cId="2327249710" sldId="269"/>
            <ac:spMk id="1031" creationId="{145B9B6B-66E1-D14A-D4FC-5D0617CBDBD4}"/>
          </ac:spMkLst>
        </pc:spChg>
        <pc:spChg chg="del mod modVis">
          <ac:chgData name="Louise Aspinall" userId="eacc5060-8c80-4c8d-9162-1f5ba8b77383" providerId="ADAL" clId="{503A8121-4F98-4E0A-8463-2D6B4CCA1508}" dt="2024-05-31T11:52:56.553" v="1325" actId="478"/>
          <ac:spMkLst>
            <pc:docMk/>
            <pc:sldMk cId="2327249710" sldId="269"/>
            <ac:spMk id="1032" creationId="{0F1234CD-1570-4E6F-D230-B346F33417C3}"/>
          </ac:spMkLst>
        </pc:spChg>
        <pc:spChg chg="del mod modVis">
          <ac:chgData name="Louise Aspinall" userId="eacc5060-8c80-4c8d-9162-1f5ba8b77383" providerId="ADAL" clId="{503A8121-4F98-4E0A-8463-2D6B4CCA1508}" dt="2024-05-31T11:52:56.552" v="1324" actId="478"/>
          <ac:spMkLst>
            <pc:docMk/>
            <pc:sldMk cId="2327249710" sldId="269"/>
            <ac:spMk id="1033" creationId="{6DB99410-BFDA-BCB9-F852-C7ADA3A68067}"/>
          </ac:spMkLst>
        </pc:spChg>
        <pc:spChg chg="del mod modVis">
          <ac:chgData name="Louise Aspinall" userId="eacc5060-8c80-4c8d-9162-1f5ba8b77383" providerId="ADAL" clId="{503A8121-4F98-4E0A-8463-2D6B4CCA1508}" dt="2024-05-31T11:52:56.552" v="1323" actId="478"/>
          <ac:spMkLst>
            <pc:docMk/>
            <pc:sldMk cId="2327249710" sldId="269"/>
            <ac:spMk id="1034" creationId="{0366F597-FD29-1995-1B7F-A9264E5173D2}"/>
          </ac:spMkLst>
        </pc:spChg>
        <pc:spChg chg="del mod modVis">
          <ac:chgData name="Louise Aspinall" userId="eacc5060-8c80-4c8d-9162-1f5ba8b77383" providerId="ADAL" clId="{503A8121-4F98-4E0A-8463-2D6B4CCA1508}" dt="2024-05-31T11:52:56.551" v="1322" actId="478"/>
          <ac:spMkLst>
            <pc:docMk/>
            <pc:sldMk cId="2327249710" sldId="269"/>
            <ac:spMk id="1035" creationId="{FF6A7FFA-6876-F357-1B44-CD5F4FD17DB0}"/>
          </ac:spMkLst>
        </pc:spChg>
        <pc:spChg chg="del mod modVis">
          <ac:chgData name="Louise Aspinall" userId="eacc5060-8c80-4c8d-9162-1f5ba8b77383" providerId="ADAL" clId="{503A8121-4F98-4E0A-8463-2D6B4CCA1508}" dt="2024-05-31T11:52:56.550" v="1321" actId="478"/>
          <ac:spMkLst>
            <pc:docMk/>
            <pc:sldMk cId="2327249710" sldId="269"/>
            <ac:spMk id="1036" creationId="{B00D78A2-6E49-EE2F-8C60-8ACC7B0F3148}"/>
          </ac:spMkLst>
        </pc:spChg>
        <pc:spChg chg="del mod modVis">
          <ac:chgData name="Louise Aspinall" userId="eacc5060-8c80-4c8d-9162-1f5ba8b77383" providerId="ADAL" clId="{503A8121-4F98-4E0A-8463-2D6B4CCA1508}" dt="2024-05-31T11:52:56.550" v="1320" actId="478"/>
          <ac:spMkLst>
            <pc:docMk/>
            <pc:sldMk cId="2327249710" sldId="269"/>
            <ac:spMk id="1037" creationId="{5BD2D27C-73DF-7B0B-3339-B495D05DDEBF}"/>
          </ac:spMkLst>
        </pc:spChg>
        <pc:spChg chg="del mod modVis">
          <ac:chgData name="Louise Aspinall" userId="eacc5060-8c80-4c8d-9162-1f5ba8b77383" providerId="ADAL" clId="{503A8121-4F98-4E0A-8463-2D6B4CCA1508}" dt="2024-05-31T11:52:56.549" v="1319" actId="478"/>
          <ac:spMkLst>
            <pc:docMk/>
            <pc:sldMk cId="2327249710" sldId="269"/>
            <ac:spMk id="1038" creationId="{8473DBB8-2BAD-8FC9-A79F-53BE6E1C60C2}"/>
          </ac:spMkLst>
        </pc:spChg>
        <pc:spChg chg="del mod modVis">
          <ac:chgData name="Louise Aspinall" userId="eacc5060-8c80-4c8d-9162-1f5ba8b77383" providerId="ADAL" clId="{503A8121-4F98-4E0A-8463-2D6B4CCA1508}" dt="2024-05-31T11:52:57.473" v="1382" actId="478"/>
          <ac:spMkLst>
            <pc:docMk/>
            <pc:sldMk cId="2327249710" sldId="269"/>
            <ac:spMk id="1039" creationId="{5B8DAEBC-2D79-655B-3D35-CDC837C18674}"/>
          </ac:spMkLst>
        </pc:spChg>
        <pc:spChg chg="del mod modVis">
          <ac:chgData name="Louise Aspinall" userId="eacc5060-8c80-4c8d-9162-1f5ba8b77383" providerId="ADAL" clId="{503A8121-4F98-4E0A-8463-2D6B4CCA1508}" dt="2024-05-31T11:52:57.472" v="1381" actId="478"/>
          <ac:spMkLst>
            <pc:docMk/>
            <pc:sldMk cId="2327249710" sldId="269"/>
            <ac:spMk id="1040" creationId="{BE21F739-1231-05CC-F421-D130F4FC7964}"/>
          </ac:spMkLst>
        </pc:spChg>
        <pc:spChg chg="del mod modVis">
          <ac:chgData name="Louise Aspinall" userId="eacc5060-8c80-4c8d-9162-1f5ba8b77383" providerId="ADAL" clId="{503A8121-4F98-4E0A-8463-2D6B4CCA1508}" dt="2024-05-31T11:52:57.472" v="1380" actId="478"/>
          <ac:spMkLst>
            <pc:docMk/>
            <pc:sldMk cId="2327249710" sldId="269"/>
            <ac:spMk id="1041" creationId="{28396484-1431-687F-78B3-93BCF8D25426}"/>
          </ac:spMkLst>
        </pc:spChg>
        <pc:spChg chg="del mod modVis">
          <ac:chgData name="Louise Aspinall" userId="eacc5060-8c80-4c8d-9162-1f5ba8b77383" providerId="ADAL" clId="{503A8121-4F98-4E0A-8463-2D6B4CCA1508}" dt="2024-05-31T11:52:57.471" v="1379" actId="478"/>
          <ac:spMkLst>
            <pc:docMk/>
            <pc:sldMk cId="2327249710" sldId="269"/>
            <ac:spMk id="1042" creationId="{B9709E99-3ED0-A2F8-E708-FCB86DFB36B9}"/>
          </ac:spMkLst>
        </pc:spChg>
        <pc:spChg chg="del mod modVis">
          <ac:chgData name="Louise Aspinall" userId="eacc5060-8c80-4c8d-9162-1f5ba8b77383" providerId="ADAL" clId="{503A8121-4F98-4E0A-8463-2D6B4CCA1508}" dt="2024-05-31T11:52:57.470" v="1378" actId="478"/>
          <ac:spMkLst>
            <pc:docMk/>
            <pc:sldMk cId="2327249710" sldId="269"/>
            <ac:spMk id="1043" creationId="{22A5E65F-A55B-9304-D700-FB3FAAF49D9F}"/>
          </ac:spMkLst>
        </pc:spChg>
        <pc:spChg chg="del mod modVis">
          <ac:chgData name="Louise Aspinall" userId="eacc5060-8c80-4c8d-9162-1f5ba8b77383" providerId="ADAL" clId="{503A8121-4F98-4E0A-8463-2D6B4CCA1508}" dt="2024-05-31T11:52:57.469" v="1377" actId="478"/>
          <ac:spMkLst>
            <pc:docMk/>
            <pc:sldMk cId="2327249710" sldId="269"/>
            <ac:spMk id="1044" creationId="{AB14898A-DFBA-67D3-719A-B73E77F3A9D3}"/>
          </ac:spMkLst>
        </pc:spChg>
        <pc:spChg chg="mod modVis">
          <ac:chgData name="Louise Aspinall" userId="eacc5060-8c80-4c8d-9162-1f5ba8b77383" providerId="ADAL" clId="{503A8121-4F98-4E0A-8463-2D6B4CCA1508}" dt="2024-05-31T12:05:22.467" v="1729" actId="164"/>
          <ac:spMkLst>
            <pc:docMk/>
            <pc:sldMk cId="2327249710" sldId="269"/>
            <ac:spMk id="1045" creationId="{403D92BE-1DEF-82EF-2576-D8A0807E4CB2}"/>
          </ac:spMkLst>
        </pc:spChg>
        <pc:spChg chg="mod modVis">
          <ac:chgData name="Louise Aspinall" userId="eacc5060-8c80-4c8d-9162-1f5ba8b77383" providerId="ADAL" clId="{503A8121-4F98-4E0A-8463-2D6B4CCA1508}" dt="2024-05-31T12:05:24.539" v="1730" actId="164"/>
          <ac:spMkLst>
            <pc:docMk/>
            <pc:sldMk cId="2327249710" sldId="269"/>
            <ac:spMk id="1046" creationId="{12943788-6014-837A-F1FA-3B2A23ABCC2D}"/>
          </ac:spMkLst>
        </pc:spChg>
        <pc:spChg chg="mod modVis">
          <ac:chgData name="Louise Aspinall" userId="eacc5060-8c80-4c8d-9162-1f5ba8b77383" providerId="ADAL" clId="{503A8121-4F98-4E0A-8463-2D6B4CCA1508}" dt="2024-05-31T12:05:26.952" v="1731" actId="164"/>
          <ac:spMkLst>
            <pc:docMk/>
            <pc:sldMk cId="2327249710" sldId="269"/>
            <ac:spMk id="1047" creationId="{6B01D8AD-46CA-EA5A-769E-7A3E1AB5C195}"/>
          </ac:spMkLst>
        </pc:spChg>
        <pc:spChg chg="mod modVis">
          <ac:chgData name="Louise Aspinall" userId="eacc5060-8c80-4c8d-9162-1f5ba8b77383" providerId="ADAL" clId="{503A8121-4F98-4E0A-8463-2D6B4CCA1508}" dt="2024-05-31T12:05:31.290" v="1734" actId="164"/>
          <ac:spMkLst>
            <pc:docMk/>
            <pc:sldMk cId="2327249710" sldId="269"/>
            <ac:spMk id="1048" creationId="{32CA68B6-555B-3925-CC03-D61F97874406}"/>
          </ac:spMkLst>
        </pc:spChg>
        <pc:spChg chg="mod modVis">
          <ac:chgData name="Louise Aspinall" userId="eacc5060-8c80-4c8d-9162-1f5ba8b77383" providerId="ADAL" clId="{503A8121-4F98-4E0A-8463-2D6B4CCA1508}" dt="2024-05-31T12:05:38.225" v="1737" actId="164"/>
          <ac:spMkLst>
            <pc:docMk/>
            <pc:sldMk cId="2327249710" sldId="269"/>
            <ac:spMk id="1049" creationId="{912BBCFD-F78D-483E-D25E-DB523862A8FD}"/>
          </ac:spMkLst>
        </pc:spChg>
        <pc:spChg chg="del mod modVis">
          <ac:chgData name="Louise Aspinall" userId="eacc5060-8c80-4c8d-9162-1f5ba8b77383" providerId="ADAL" clId="{503A8121-4F98-4E0A-8463-2D6B4CCA1508}" dt="2024-05-31T11:54:52.689" v="1508" actId="478"/>
          <ac:spMkLst>
            <pc:docMk/>
            <pc:sldMk cId="2327249710" sldId="269"/>
            <ac:spMk id="1050" creationId="{5D9CAC9D-CE97-2455-5A4F-C07842F1E7A4}"/>
          </ac:spMkLst>
        </pc:spChg>
        <pc:spChg chg="mod modVis">
          <ac:chgData name="Louise Aspinall" userId="eacc5060-8c80-4c8d-9162-1f5ba8b77383" providerId="ADAL" clId="{503A8121-4F98-4E0A-8463-2D6B4CCA1508}" dt="2024-05-31T12:05:32.897" v="1735" actId="164"/>
          <ac:spMkLst>
            <pc:docMk/>
            <pc:sldMk cId="2327249710" sldId="269"/>
            <ac:spMk id="1051" creationId="{5F75464F-EA0F-488E-AEE1-1C7C796252E6}"/>
          </ac:spMkLst>
        </pc:spChg>
        <pc:spChg chg="mod modVis">
          <ac:chgData name="Louise Aspinall" userId="eacc5060-8c80-4c8d-9162-1f5ba8b77383" providerId="ADAL" clId="{503A8121-4F98-4E0A-8463-2D6B4CCA1508}" dt="2024-05-31T12:05:35.174" v="1736" actId="164"/>
          <ac:spMkLst>
            <pc:docMk/>
            <pc:sldMk cId="2327249710" sldId="269"/>
            <ac:spMk id="1052" creationId="{60CF4835-463A-9EFE-1C58-5B4A10913225}"/>
          </ac:spMkLst>
        </pc:spChg>
        <pc:spChg chg="del mod modVis">
          <ac:chgData name="Louise Aspinall" userId="eacc5060-8c80-4c8d-9162-1f5ba8b77383" providerId="ADAL" clId="{503A8121-4F98-4E0A-8463-2D6B4CCA1508}" dt="2024-05-31T11:54:52.689" v="1508" actId="478"/>
          <ac:spMkLst>
            <pc:docMk/>
            <pc:sldMk cId="2327249710" sldId="269"/>
            <ac:spMk id="1053" creationId="{8976E01F-FDFC-C125-8D1F-27ACD8278BEE}"/>
          </ac:spMkLst>
        </pc:spChg>
        <pc:spChg chg="add mod">
          <ac:chgData name="Louise Aspinall" userId="eacc5060-8c80-4c8d-9162-1f5ba8b77383" providerId="ADAL" clId="{503A8121-4F98-4E0A-8463-2D6B4CCA1508}" dt="2024-05-31T12:07:31.182" v="1777"/>
          <ac:spMkLst>
            <pc:docMk/>
            <pc:sldMk cId="2327249710" sldId="269"/>
            <ac:spMk id="1073" creationId="{A266934B-85CE-3A3C-D848-A9A0F0C582DC}"/>
          </ac:spMkLst>
        </pc:spChg>
        <pc:grpChg chg="add mod">
          <ac:chgData name="Louise Aspinall" userId="eacc5060-8c80-4c8d-9162-1f5ba8b77383" providerId="ADAL" clId="{503A8121-4F98-4E0A-8463-2D6B4CCA1508}" dt="2024-05-31T12:05:22.467" v="1729" actId="164"/>
          <ac:grpSpMkLst>
            <pc:docMk/>
            <pc:sldMk cId="2327249710" sldId="269"/>
            <ac:grpSpMk id="1065" creationId="{882C7E2B-CE7C-5A68-1B75-EC928756DD94}"/>
          </ac:grpSpMkLst>
        </pc:grpChg>
        <pc:grpChg chg="add mod">
          <ac:chgData name="Louise Aspinall" userId="eacc5060-8c80-4c8d-9162-1f5ba8b77383" providerId="ADAL" clId="{503A8121-4F98-4E0A-8463-2D6B4CCA1508}" dt="2024-05-31T12:05:24.539" v="1730" actId="164"/>
          <ac:grpSpMkLst>
            <pc:docMk/>
            <pc:sldMk cId="2327249710" sldId="269"/>
            <ac:grpSpMk id="1066" creationId="{5EDCFAB6-12DA-24C0-DC1E-C52C98DE8C84}"/>
          </ac:grpSpMkLst>
        </pc:grpChg>
        <pc:grpChg chg="add mod">
          <ac:chgData name="Louise Aspinall" userId="eacc5060-8c80-4c8d-9162-1f5ba8b77383" providerId="ADAL" clId="{503A8121-4F98-4E0A-8463-2D6B4CCA1508}" dt="2024-05-31T12:05:26.952" v="1731" actId="164"/>
          <ac:grpSpMkLst>
            <pc:docMk/>
            <pc:sldMk cId="2327249710" sldId="269"/>
            <ac:grpSpMk id="1067" creationId="{3319B310-8D7B-4874-88A1-2E647ECC7299}"/>
          </ac:grpSpMkLst>
        </pc:grpChg>
        <pc:grpChg chg="add mod">
          <ac:chgData name="Louise Aspinall" userId="eacc5060-8c80-4c8d-9162-1f5ba8b77383" providerId="ADAL" clId="{503A8121-4F98-4E0A-8463-2D6B4CCA1508}" dt="2024-05-31T12:05:29.945" v="1733" actId="164"/>
          <ac:grpSpMkLst>
            <pc:docMk/>
            <pc:sldMk cId="2327249710" sldId="269"/>
            <ac:grpSpMk id="1068" creationId="{5B77A487-0004-0270-940F-422C20CC27AD}"/>
          </ac:grpSpMkLst>
        </pc:grpChg>
        <pc:grpChg chg="add mod">
          <ac:chgData name="Louise Aspinall" userId="eacc5060-8c80-4c8d-9162-1f5ba8b77383" providerId="ADAL" clId="{503A8121-4F98-4E0A-8463-2D6B4CCA1508}" dt="2024-05-31T12:05:31.290" v="1734" actId="164"/>
          <ac:grpSpMkLst>
            <pc:docMk/>
            <pc:sldMk cId="2327249710" sldId="269"/>
            <ac:grpSpMk id="1069" creationId="{A16534D4-0C91-FBB9-CFFF-FF1246491639}"/>
          </ac:grpSpMkLst>
        </pc:grpChg>
        <pc:grpChg chg="add mod">
          <ac:chgData name="Louise Aspinall" userId="eacc5060-8c80-4c8d-9162-1f5ba8b77383" providerId="ADAL" clId="{503A8121-4F98-4E0A-8463-2D6B4CCA1508}" dt="2024-05-31T12:05:32.897" v="1735" actId="164"/>
          <ac:grpSpMkLst>
            <pc:docMk/>
            <pc:sldMk cId="2327249710" sldId="269"/>
            <ac:grpSpMk id="1070" creationId="{7F84CFD8-A140-B01D-F34D-70492C9A0EB7}"/>
          </ac:grpSpMkLst>
        </pc:grpChg>
        <pc:grpChg chg="add mod">
          <ac:chgData name="Louise Aspinall" userId="eacc5060-8c80-4c8d-9162-1f5ba8b77383" providerId="ADAL" clId="{503A8121-4F98-4E0A-8463-2D6B4CCA1508}" dt="2024-05-31T12:05:35.174" v="1736" actId="164"/>
          <ac:grpSpMkLst>
            <pc:docMk/>
            <pc:sldMk cId="2327249710" sldId="269"/>
            <ac:grpSpMk id="1071" creationId="{91637BA8-22BD-DBE5-62BE-13029AD5E6DE}"/>
          </ac:grpSpMkLst>
        </pc:grpChg>
        <pc:grpChg chg="add mod">
          <ac:chgData name="Louise Aspinall" userId="eacc5060-8c80-4c8d-9162-1f5ba8b77383" providerId="ADAL" clId="{503A8121-4F98-4E0A-8463-2D6B4CCA1508}" dt="2024-05-31T12:05:38.225" v="1737" actId="164"/>
          <ac:grpSpMkLst>
            <pc:docMk/>
            <pc:sldMk cId="2327249710" sldId="269"/>
            <ac:grpSpMk id="1072" creationId="{C5CA3C68-1787-1BB9-B03B-50C8AC48CA77}"/>
          </ac:grpSpMkLst>
        </pc:grpChg>
        <pc:picChg chg="del">
          <ac:chgData name="Louise Aspinall" userId="eacc5060-8c80-4c8d-9162-1f5ba8b77383" providerId="ADAL" clId="{503A8121-4F98-4E0A-8463-2D6B4CCA1508}" dt="2024-05-31T11:51:29.070" v="105" actId="478"/>
          <ac:picMkLst>
            <pc:docMk/>
            <pc:sldMk cId="2327249710" sldId="269"/>
            <ac:picMk id="5" creationId="{FBF1E5A3-4487-9841-CE75-7A5A7CFAF021}"/>
          </ac:picMkLst>
        </pc:picChg>
        <pc:picChg chg="add mod replST">
          <ac:chgData name="Louise Aspinall" userId="eacc5060-8c80-4c8d-9162-1f5ba8b77383" providerId="ADAL" clId="{503A8121-4F98-4E0A-8463-2D6B4CCA1508}" dt="2024-05-31T11:55:03.371" v="1510" actId="18131"/>
          <ac:picMkLst>
            <pc:docMk/>
            <pc:sldMk cId="2327249710" sldId="269"/>
            <ac:picMk id="1026" creationId="{BB6BF177-9ECF-DAE3-FF4A-E687F2D482E7}"/>
          </ac:picMkLst>
        </pc:picChg>
        <pc:picChg chg="del">
          <ac:chgData name="Louise Aspinall" userId="eacc5060-8c80-4c8d-9162-1f5ba8b77383" providerId="ADAL" clId="{503A8121-4F98-4E0A-8463-2D6B4CCA1508}" dt="2024-05-31T11:51:29.070" v="105" actId="478"/>
          <ac:picMkLst>
            <pc:docMk/>
            <pc:sldMk cId="2327249710" sldId="269"/>
            <ac:picMk id="1028" creationId="{59C2AD08-F1E4-FB1E-D400-310D384095C9}"/>
          </ac:picMkLst>
        </pc:picChg>
        <pc:picChg chg="add del mod">
          <ac:chgData name="Louise Aspinall" userId="eacc5060-8c80-4c8d-9162-1f5ba8b77383" providerId="ADAL" clId="{503A8121-4F98-4E0A-8463-2D6B4CCA1508}" dt="2024-05-31T11:54:29.999" v="1500"/>
          <ac:picMkLst>
            <pc:docMk/>
            <pc:sldMk cId="2327249710" sldId="269"/>
            <ac:picMk id="1064" creationId="{B121E35D-7CDD-C456-13CE-C51EFE9A74F4}"/>
          </ac:picMkLst>
        </pc:picChg>
        <pc:cxnChg chg="add mod">
          <ac:chgData name="Louise Aspinall" userId="eacc5060-8c80-4c8d-9162-1f5ba8b77383" providerId="ADAL" clId="{503A8121-4F98-4E0A-8463-2D6B4CCA1508}" dt="2024-05-31T12:05:22.467" v="1729" actId="164"/>
          <ac:cxnSpMkLst>
            <pc:docMk/>
            <pc:sldMk cId="2327249710" sldId="269"/>
            <ac:cxnSpMk id="1055" creationId="{9C879808-6F39-2653-EEBB-9AD88C7660E3}"/>
          </ac:cxnSpMkLst>
        </pc:cxnChg>
        <pc:cxnChg chg="add mod">
          <ac:chgData name="Louise Aspinall" userId="eacc5060-8c80-4c8d-9162-1f5ba8b77383" providerId="ADAL" clId="{503A8121-4F98-4E0A-8463-2D6B4CCA1508}" dt="2024-05-31T12:05:24.539" v="1730" actId="164"/>
          <ac:cxnSpMkLst>
            <pc:docMk/>
            <pc:sldMk cId="2327249710" sldId="269"/>
            <ac:cxnSpMk id="1056" creationId="{BFA7895C-B779-7D31-81CB-5D8EC28A8A75}"/>
          </ac:cxnSpMkLst>
        </pc:cxnChg>
        <pc:cxnChg chg="add mod">
          <ac:chgData name="Louise Aspinall" userId="eacc5060-8c80-4c8d-9162-1f5ba8b77383" providerId="ADAL" clId="{503A8121-4F98-4E0A-8463-2D6B4CCA1508}" dt="2024-05-31T12:05:26.952" v="1731" actId="164"/>
          <ac:cxnSpMkLst>
            <pc:docMk/>
            <pc:sldMk cId="2327249710" sldId="269"/>
            <ac:cxnSpMk id="1057" creationId="{FDCCD64F-7B42-36D9-CE36-4277168A168E}"/>
          </ac:cxnSpMkLst>
        </pc:cxnChg>
        <pc:cxnChg chg="add mod">
          <ac:chgData name="Louise Aspinall" userId="eacc5060-8c80-4c8d-9162-1f5ba8b77383" providerId="ADAL" clId="{503A8121-4F98-4E0A-8463-2D6B4CCA1508}" dt="2024-05-31T12:05:31.290" v="1734" actId="164"/>
          <ac:cxnSpMkLst>
            <pc:docMk/>
            <pc:sldMk cId="2327249710" sldId="269"/>
            <ac:cxnSpMk id="1058" creationId="{88C5A8BF-AA1A-F376-FD4F-EC906A41E029}"/>
          </ac:cxnSpMkLst>
        </pc:cxnChg>
        <pc:cxnChg chg="add mod">
          <ac:chgData name="Louise Aspinall" userId="eacc5060-8c80-4c8d-9162-1f5ba8b77383" providerId="ADAL" clId="{503A8121-4F98-4E0A-8463-2D6B4CCA1508}" dt="2024-05-31T12:05:38.225" v="1737" actId="164"/>
          <ac:cxnSpMkLst>
            <pc:docMk/>
            <pc:sldMk cId="2327249710" sldId="269"/>
            <ac:cxnSpMk id="1059" creationId="{BA6884D7-93E1-E3A3-BFF7-398F394FD1B8}"/>
          </ac:cxnSpMkLst>
        </pc:cxnChg>
        <pc:cxnChg chg="add del mod">
          <ac:chgData name="Louise Aspinall" userId="eacc5060-8c80-4c8d-9162-1f5ba8b77383" providerId="ADAL" clId="{503A8121-4F98-4E0A-8463-2D6B4CCA1508}" dt="2024-05-31T11:54:52.689" v="1508" actId="478"/>
          <ac:cxnSpMkLst>
            <pc:docMk/>
            <pc:sldMk cId="2327249710" sldId="269"/>
            <ac:cxnSpMk id="1060" creationId="{8B5909F4-3D94-1B50-63D1-2FDC3D2C6FA4}"/>
          </ac:cxnSpMkLst>
        </pc:cxnChg>
        <pc:cxnChg chg="add mod">
          <ac:chgData name="Louise Aspinall" userId="eacc5060-8c80-4c8d-9162-1f5ba8b77383" providerId="ADAL" clId="{503A8121-4F98-4E0A-8463-2D6B4CCA1508}" dt="2024-05-31T12:05:32.897" v="1735" actId="164"/>
          <ac:cxnSpMkLst>
            <pc:docMk/>
            <pc:sldMk cId="2327249710" sldId="269"/>
            <ac:cxnSpMk id="1061" creationId="{AEB0414D-3EEC-9C91-D0D4-B8C7D1A8217F}"/>
          </ac:cxnSpMkLst>
        </pc:cxnChg>
        <pc:cxnChg chg="add mod">
          <ac:chgData name="Louise Aspinall" userId="eacc5060-8c80-4c8d-9162-1f5ba8b77383" providerId="ADAL" clId="{503A8121-4F98-4E0A-8463-2D6B4CCA1508}" dt="2024-05-31T12:05:35.174" v="1736" actId="164"/>
          <ac:cxnSpMkLst>
            <pc:docMk/>
            <pc:sldMk cId="2327249710" sldId="269"/>
            <ac:cxnSpMk id="1062" creationId="{1DBE1132-DF46-227D-C8E4-4F13BB1061E8}"/>
          </ac:cxnSpMkLst>
        </pc:cxnChg>
        <pc:cxnChg chg="add del mod">
          <ac:chgData name="Louise Aspinall" userId="eacc5060-8c80-4c8d-9162-1f5ba8b77383" providerId="ADAL" clId="{503A8121-4F98-4E0A-8463-2D6B4CCA1508}" dt="2024-05-31T11:54:52.689" v="1508" actId="478"/>
          <ac:cxnSpMkLst>
            <pc:docMk/>
            <pc:sldMk cId="2327249710" sldId="269"/>
            <ac:cxnSpMk id="1063" creationId="{9AD77A7B-C784-06C0-DC4C-0A073DCB2E91}"/>
          </ac:cxnSpMkLst>
        </pc:cxnChg>
      </pc:sldChg>
      <pc:sldChg chg="addSp delSp modSp mod delAnim modAnim">
        <pc:chgData name="Louise Aspinall" userId="eacc5060-8c80-4c8d-9162-1f5ba8b77383" providerId="ADAL" clId="{503A8121-4F98-4E0A-8463-2D6B4CCA1508}" dt="2024-05-31T12:07:32.818" v="1778"/>
        <pc:sldMkLst>
          <pc:docMk/>
          <pc:sldMk cId="1717469666" sldId="270"/>
        </pc:sldMkLst>
        <pc:spChg chg="add mod">
          <ac:chgData name="Louise Aspinall" userId="eacc5060-8c80-4c8d-9162-1f5ba8b77383" providerId="ADAL" clId="{503A8121-4F98-4E0A-8463-2D6B4CCA1508}" dt="2024-05-31T11:55:55.288" v="1532"/>
          <ac:spMkLst>
            <pc:docMk/>
            <pc:sldMk cId="1717469666" sldId="270"/>
            <ac:spMk id="2" creationId="{E0B8325D-703E-4D89-CB4E-865EA9AEBD9A}"/>
          </ac:spMkLst>
        </pc:spChg>
        <pc:spChg chg="del">
          <ac:chgData name="Louise Aspinall" userId="eacc5060-8c80-4c8d-9162-1f5ba8b77383" providerId="ADAL" clId="{503A8121-4F98-4E0A-8463-2D6B4CCA1508}" dt="2024-05-31T11:55:40.962" v="1527" actId="478"/>
          <ac:spMkLst>
            <pc:docMk/>
            <pc:sldMk cId="1717469666" sldId="270"/>
            <ac:spMk id="3" creationId="{646A8394-3B4B-077B-2C68-7E808E477715}"/>
          </ac:spMkLst>
        </pc:spChg>
        <pc:spChg chg="del">
          <ac:chgData name="Louise Aspinall" userId="eacc5060-8c80-4c8d-9162-1f5ba8b77383" providerId="ADAL" clId="{503A8121-4F98-4E0A-8463-2D6B4CCA1508}" dt="2024-05-31T11:55:40.962" v="1527" actId="478"/>
          <ac:spMkLst>
            <pc:docMk/>
            <pc:sldMk cId="1717469666" sldId="270"/>
            <ac:spMk id="4" creationId="{FEEFA662-F5B3-EB41-A39D-8A6B7E08466E}"/>
          </ac:spMkLst>
        </pc:spChg>
        <pc:spChg chg="add mod">
          <ac:chgData name="Louise Aspinall" userId="eacc5060-8c80-4c8d-9162-1f5ba8b77383" providerId="ADAL" clId="{503A8121-4F98-4E0A-8463-2D6B4CCA1508}" dt="2024-05-31T11:55:55.288" v="1532"/>
          <ac:spMkLst>
            <pc:docMk/>
            <pc:sldMk cId="1717469666" sldId="270"/>
            <ac:spMk id="7" creationId="{3885755B-6EFD-C39F-BABE-E5125567F12F}"/>
          </ac:spMkLst>
        </pc:spChg>
        <pc:spChg chg="add mod">
          <ac:chgData name="Louise Aspinall" userId="eacc5060-8c80-4c8d-9162-1f5ba8b77383" providerId="ADAL" clId="{503A8121-4F98-4E0A-8463-2D6B4CCA1508}" dt="2024-05-31T11:55:55.288" v="1532"/>
          <ac:spMkLst>
            <pc:docMk/>
            <pc:sldMk cId="1717469666" sldId="270"/>
            <ac:spMk id="8" creationId="{6BEA07A5-8966-5190-3223-E1828A87C17C}"/>
          </ac:spMkLst>
        </pc:spChg>
        <pc:spChg chg="add mod">
          <ac:chgData name="Louise Aspinall" userId="eacc5060-8c80-4c8d-9162-1f5ba8b77383" providerId="ADAL" clId="{503A8121-4F98-4E0A-8463-2D6B4CCA1508}" dt="2024-05-31T11:55:55.288" v="1532"/>
          <ac:spMkLst>
            <pc:docMk/>
            <pc:sldMk cId="1717469666" sldId="270"/>
            <ac:spMk id="10" creationId="{6BF87CD2-292C-96F6-A050-DE328DBCE09D}"/>
          </ac:spMkLst>
        </pc:spChg>
        <pc:spChg chg="del">
          <ac:chgData name="Louise Aspinall" userId="eacc5060-8c80-4c8d-9162-1f5ba8b77383" providerId="ADAL" clId="{503A8121-4F98-4E0A-8463-2D6B4CCA1508}" dt="2024-05-31T11:55:40.962" v="1527" actId="478"/>
          <ac:spMkLst>
            <pc:docMk/>
            <pc:sldMk cId="1717469666" sldId="270"/>
            <ac:spMk id="24" creationId="{14DEBEC2-DB43-6B0E-3CAC-87E06E337115}"/>
          </ac:spMkLst>
        </pc:spChg>
        <pc:spChg chg="del">
          <ac:chgData name="Louise Aspinall" userId="eacc5060-8c80-4c8d-9162-1f5ba8b77383" providerId="ADAL" clId="{503A8121-4F98-4E0A-8463-2D6B4CCA1508}" dt="2024-05-31T11:55:40.962" v="1527" actId="478"/>
          <ac:spMkLst>
            <pc:docMk/>
            <pc:sldMk cId="1717469666" sldId="270"/>
            <ac:spMk id="25" creationId="{CEFFBDC2-9164-D527-5690-8A233DDDD701}"/>
          </ac:spMkLst>
        </pc:spChg>
        <pc:spChg chg="add mod topLvl">
          <ac:chgData name="Louise Aspinall" userId="eacc5060-8c80-4c8d-9162-1f5ba8b77383" providerId="ADAL" clId="{503A8121-4F98-4E0A-8463-2D6B4CCA1508}" dt="2024-05-31T12:06:00.261" v="1746" actId="164"/>
          <ac:spMkLst>
            <pc:docMk/>
            <pc:sldMk cId="1717469666" sldId="270"/>
            <ac:spMk id="28" creationId="{36A9D3AD-DD6D-9918-FF23-A05D41B53C6E}"/>
          </ac:spMkLst>
        </pc:spChg>
        <pc:spChg chg="add mod topLvl">
          <ac:chgData name="Louise Aspinall" userId="eacc5060-8c80-4c8d-9162-1f5ba8b77383" providerId="ADAL" clId="{503A8121-4F98-4E0A-8463-2D6B4CCA1508}" dt="2024-05-31T12:06:02.275" v="1747" actId="164"/>
          <ac:spMkLst>
            <pc:docMk/>
            <pc:sldMk cId="1717469666" sldId="270"/>
            <ac:spMk id="29" creationId="{5B941FDC-3976-D990-B1BA-821CFCA016D6}"/>
          </ac:spMkLst>
        </pc:spChg>
        <pc:spChg chg="add mod topLvl">
          <ac:chgData name="Louise Aspinall" userId="eacc5060-8c80-4c8d-9162-1f5ba8b77383" providerId="ADAL" clId="{503A8121-4F98-4E0A-8463-2D6B4CCA1508}" dt="2024-05-31T12:06:04.150" v="1748" actId="164"/>
          <ac:spMkLst>
            <pc:docMk/>
            <pc:sldMk cId="1717469666" sldId="270"/>
            <ac:spMk id="30" creationId="{DBB10F03-ECD0-1DEA-5B13-EEFF5D8072A1}"/>
          </ac:spMkLst>
        </pc:spChg>
        <pc:spChg chg="add mod topLvl">
          <ac:chgData name="Louise Aspinall" userId="eacc5060-8c80-4c8d-9162-1f5ba8b77383" providerId="ADAL" clId="{503A8121-4F98-4E0A-8463-2D6B4CCA1508}" dt="2024-05-31T12:06:05.810" v="1749" actId="164"/>
          <ac:spMkLst>
            <pc:docMk/>
            <pc:sldMk cId="1717469666" sldId="270"/>
            <ac:spMk id="31" creationId="{04F4AB84-2DA8-31C1-D56B-87F869572217}"/>
          </ac:spMkLst>
        </pc:spChg>
        <pc:spChg chg="add del mod">
          <ac:chgData name="Louise Aspinall" userId="eacc5060-8c80-4c8d-9162-1f5ba8b77383" providerId="ADAL" clId="{503A8121-4F98-4E0A-8463-2D6B4CCA1508}" dt="2024-05-31T11:59:02.763" v="1575" actId="478"/>
          <ac:spMkLst>
            <pc:docMk/>
            <pc:sldMk cId="1717469666" sldId="270"/>
            <ac:spMk id="37" creationId="{F3F28172-A245-390C-7DD6-B99C298065E2}"/>
          </ac:spMkLst>
        </pc:spChg>
        <pc:spChg chg="add mod">
          <ac:chgData name="Louise Aspinall" userId="eacc5060-8c80-4c8d-9162-1f5ba8b77383" providerId="ADAL" clId="{503A8121-4F98-4E0A-8463-2D6B4CCA1508}" dt="2024-05-31T12:07:32.818" v="1778"/>
          <ac:spMkLst>
            <pc:docMk/>
            <pc:sldMk cId="1717469666" sldId="270"/>
            <ac:spMk id="42" creationId="{A15E0B88-F2C9-7E5C-D05A-52D6D8FA643B}"/>
          </ac:spMkLst>
        </pc:spChg>
        <pc:grpChg chg="add del mod">
          <ac:chgData name="Louise Aspinall" userId="eacc5060-8c80-4c8d-9162-1f5ba8b77383" providerId="ADAL" clId="{503A8121-4F98-4E0A-8463-2D6B4CCA1508}" dt="2024-05-31T11:56:42.964" v="1543" actId="478"/>
          <ac:grpSpMkLst>
            <pc:docMk/>
            <pc:sldMk cId="1717469666" sldId="270"/>
            <ac:grpSpMk id="26" creationId="{47D89198-29F5-3212-0B1C-4F1DA3EF113F}"/>
          </ac:grpSpMkLst>
        </pc:grpChg>
        <pc:grpChg chg="add del mod">
          <ac:chgData name="Louise Aspinall" userId="eacc5060-8c80-4c8d-9162-1f5ba8b77383" providerId="ADAL" clId="{503A8121-4F98-4E0A-8463-2D6B4CCA1508}" dt="2024-05-31T11:58:47.647" v="1569" actId="165"/>
          <ac:grpSpMkLst>
            <pc:docMk/>
            <pc:sldMk cId="1717469666" sldId="270"/>
            <ac:grpSpMk id="36" creationId="{4D6FC514-A2B6-6D28-4888-6A0EE28C6C35}"/>
          </ac:grpSpMkLst>
        </pc:grpChg>
        <pc:grpChg chg="add mod">
          <ac:chgData name="Louise Aspinall" userId="eacc5060-8c80-4c8d-9162-1f5ba8b77383" providerId="ADAL" clId="{503A8121-4F98-4E0A-8463-2D6B4CCA1508}" dt="2024-05-31T12:06:00.261" v="1746" actId="164"/>
          <ac:grpSpMkLst>
            <pc:docMk/>
            <pc:sldMk cId="1717469666" sldId="270"/>
            <ac:grpSpMk id="38" creationId="{1ACE8502-A4C7-F6C5-FE0D-4C8A148E541C}"/>
          </ac:grpSpMkLst>
        </pc:grpChg>
        <pc:grpChg chg="add mod">
          <ac:chgData name="Louise Aspinall" userId="eacc5060-8c80-4c8d-9162-1f5ba8b77383" providerId="ADAL" clId="{503A8121-4F98-4E0A-8463-2D6B4CCA1508}" dt="2024-05-31T12:06:02.275" v="1747" actId="164"/>
          <ac:grpSpMkLst>
            <pc:docMk/>
            <pc:sldMk cId="1717469666" sldId="270"/>
            <ac:grpSpMk id="39" creationId="{5487C5B6-8A56-76D8-69F0-AC19E996D36F}"/>
          </ac:grpSpMkLst>
        </pc:grpChg>
        <pc:grpChg chg="add mod">
          <ac:chgData name="Louise Aspinall" userId="eacc5060-8c80-4c8d-9162-1f5ba8b77383" providerId="ADAL" clId="{503A8121-4F98-4E0A-8463-2D6B4CCA1508}" dt="2024-05-31T12:06:04.150" v="1748" actId="164"/>
          <ac:grpSpMkLst>
            <pc:docMk/>
            <pc:sldMk cId="1717469666" sldId="270"/>
            <ac:grpSpMk id="40" creationId="{D46001F4-C759-3BBE-F8A0-3FB7AF127359}"/>
          </ac:grpSpMkLst>
        </pc:grpChg>
        <pc:grpChg chg="add mod">
          <ac:chgData name="Louise Aspinall" userId="eacc5060-8c80-4c8d-9162-1f5ba8b77383" providerId="ADAL" clId="{503A8121-4F98-4E0A-8463-2D6B4CCA1508}" dt="2024-05-31T12:06:05.810" v="1749" actId="164"/>
          <ac:grpSpMkLst>
            <pc:docMk/>
            <pc:sldMk cId="1717469666" sldId="270"/>
            <ac:grpSpMk id="41" creationId="{82C233C6-99CF-25D5-ECBF-C4C2957EFC4F}"/>
          </ac:grpSpMkLst>
        </pc:grpChg>
        <pc:picChg chg="del">
          <ac:chgData name="Louise Aspinall" userId="eacc5060-8c80-4c8d-9162-1f5ba8b77383" providerId="ADAL" clId="{503A8121-4F98-4E0A-8463-2D6B4CCA1508}" dt="2024-05-31T11:55:40.962" v="1527" actId="478"/>
          <ac:picMkLst>
            <pc:docMk/>
            <pc:sldMk cId="1717469666" sldId="270"/>
            <ac:picMk id="5" creationId="{FBF1E5A3-4487-9841-CE75-7A5A7CFAF021}"/>
          </ac:picMkLst>
        </pc:picChg>
        <pc:picChg chg="del">
          <ac:chgData name="Louise Aspinall" userId="eacc5060-8c80-4c8d-9162-1f5ba8b77383" providerId="ADAL" clId="{503A8121-4F98-4E0A-8463-2D6B4CCA1508}" dt="2024-05-31T11:55:40.962" v="1527" actId="478"/>
          <ac:picMkLst>
            <pc:docMk/>
            <pc:sldMk cId="1717469666" sldId="270"/>
            <ac:picMk id="6" creationId="{B5915D70-037D-B42C-187C-81C70E8E90E1}"/>
          </ac:picMkLst>
        </pc:picChg>
        <pc:picChg chg="del">
          <ac:chgData name="Louise Aspinall" userId="eacc5060-8c80-4c8d-9162-1f5ba8b77383" providerId="ADAL" clId="{503A8121-4F98-4E0A-8463-2D6B4CCA1508}" dt="2024-05-31T11:55:40.962" v="1527" actId="478"/>
          <ac:picMkLst>
            <pc:docMk/>
            <pc:sldMk cId="1717469666" sldId="270"/>
            <ac:picMk id="9" creationId="{EDF36D36-0A43-74C1-9C6B-56F3035B2674}"/>
          </ac:picMkLst>
        </pc:picChg>
        <pc:picChg chg="del">
          <ac:chgData name="Louise Aspinall" userId="eacc5060-8c80-4c8d-9162-1f5ba8b77383" providerId="ADAL" clId="{503A8121-4F98-4E0A-8463-2D6B4CCA1508}" dt="2024-05-31T11:55:40.962" v="1527" actId="478"/>
          <ac:picMkLst>
            <pc:docMk/>
            <pc:sldMk cId="1717469666" sldId="270"/>
            <ac:picMk id="12" creationId="{CC3EEEFE-30CC-BC47-549C-306D026DD0D2}"/>
          </ac:picMkLst>
        </pc:picChg>
        <pc:picChg chg="del">
          <ac:chgData name="Louise Aspinall" userId="eacc5060-8c80-4c8d-9162-1f5ba8b77383" providerId="ADAL" clId="{503A8121-4F98-4E0A-8463-2D6B4CCA1508}" dt="2024-05-31T11:55:40.962" v="1527" actId="478"/>
          <ac:picMkLst>
            <pc:docMk/>
            <pc:sldMk cId="1717469666" sldId="270"/>
            <ac:picMk id="13" creationId="{97DC07CB-056C-15A1-19B0-0799A28B5350}"/>
          </ac:picMkLst>
        </pc:picChg>
        <pc:picChg chg="del">
          <ac:chgData name="Louise Aspinall" userId="eacc5060-8c80-4c8d-9162-1f5ba8b77383" providerId="ADAL" clId="{503A8121-4F98-4E0A-8463-2D6B4CCA1508}" dt="2024-05-31T11:55:40.962" v="1527" actId="478"/>
          <ac:picMkLst>
            <pc:docMk/>
            <pc:sldMk cId="1717469666" sldId="270"/>
            <ac:picMk id="14" creationId="{A79C5D12-C1B0-29EC-8D52-352AE0ACAFFA}"/>
          </ac:picMkLst>
        </pc:picChg>
        <pc:picChg chg="del">
          <ac:chgData name="Louise Aspinall" userId="eacc5060-8c80-4c8d-9162-1f5ba8b77383" providerId="ADAL" clId="{503A8121-4F98-4E0A-8463-2D6B4CCA1508}" dt="2024-05-31T11:55:40.962" v="1527" actId="478"/>
          <ac:picMkLst>
            <pc:docMk/>
            <pc:sldMk cId="1717469666" sldId="270"/>
            <ac:picMk id="15" creationId="{EA803A9C-5C40-C7E4-0433-ACCEE30FBA97}"/>
          </ac:picMkLst>
        </pc:picChg>
        <pc:picChg chg="del">
          <ac:chgData name="Louise Aspinall" userId="eacc5060-8c80-4c8d-9162-1f5ba8b77383" providerId="ADAL" clId="{503A8121-4F98-4E0A-8463-2D6B4CCA1508}" dt="2024-05-31T11:55:40.962" v="1527" actId="478"/>
          <ac:picMkLst>
            <pc:docMk/>
            <pc:sldMk cId="1717469666" sldId="270"/>
            <ac:picMk id="16" creationId="{C706CA77-C648-DD05-F9EB-9678CAE91864}"/>
          </ac:picMkLst>
        </pc:picChg>
        <pc:picChg chg="del">
          <ac:chgData name="Louise Aspinall" userId="eacc5060-8c80-4c8d-9162-1f5ba8b77383" providerId="ADAL" clId="{503A8121-4F98-4E0A-8463-2D6B4CCA1508}" dt="2024-05-31T11:55:40.962" v="1527" actId="478"/>
          <ac:picMkLst>
            <pc:docMk/>
            <pc:sldMk cId="1717469666" sldId="270"/>
            <ac:picMk id="17" creationId="{0191ADAD-8687-8DFA-8888-CCF6F6E53BF8}"/>
          </ac:picMkLst>
        </pc:picChg>
        <pc:picChg chg="del">
          <ac:chgData name="Louise Aspinall" userId="eacc5060-8c80-4c8d-9162-1f5ba8b77383" providerId="ADAL" clId="{503A8121-4F98-4E0A-8463-2D6B4CCA1508}" dt="2024-05-31T11:55:40.962" v="1527" actId="478"/>
          <ac:picMkLst>
            <pc:docMk/>
            <pc:sldMk cId="1717469666" sldId="270"/>
            <ac:picMk id="18" creationId="{72DAD2C2-812B-BB5E-B7DF-FDDA8BBC3B81}"/>
          </ac:picMkLst>
        </pc:picChg>
        <pc:picChg chg="del">
          <ac:chgData name="Louise Aspinall" userId="eacc5060-8c80-4c8d-9162-1f5ba8b77383" providerId="ADAL" clId="{503A8121-4F98-4E0A-8463-2D6B4CCA1508}" dt="2024-05-31T11:55:40.962" v="1527" actId="478"/>
          <ac:picMkLst>
            <pc:docMk/>
            <pc:sldMk cId="1717469666" sldId="270"/>
            <ac:picMk id="19" creationId="{9693312E-6182-0E5C-5DBE-D15AD6D6B588}"/>
          </ac:picMkLst>
        </pc:picChg>
        <pc:picChg chg="del">
          <ac:chgData name="Louise Aspinall" userId="eacc5060-8c80-4c8d-9162-1f5ba8b77383" providerId="ADAL" clId="{503A8121-4F98-4E0A-8463-2D6B4CCA1508}" dt="2024-05-31T11:55:40.962" v="1527" actId="478"/>
          <ac:picMkLst>
            <pc:docMk/>
            <pc:sldMk cId="1717469666" sldId="270"/>
            <ac:picMk id="20" creationId="{3ACA97E7-8AFB-CF01-4B8B-BF12F7A45F00}"/>
          </ac:picMkLst>
        </pc:picChg>
        <pc:picChg chg="add mod">
          <ac:chgData name="Louise Aspinall" userId="eacc5060-8c80-4c8d-9162-1f5ba8b77383" providerId="ADAL" clId="{503A8121-4F98-4E0A-8463-2D6B4CCA1508}" dt="2024-05-31T11:59:01.528" v="1574" actId="12788"/>
          <ac:picMkLst>
            <pc:docMk/>
            <pc:sldMk cId="1717469666" sldId="270"/>
            <ac:picMk id="27" creationId="{C30F01D2-9933-79D4-1FE5-C7101F63669B}"/>
          </ac:picMkLst>
        </pc:picChg>
        <pc:cxnChg chg="add mod">
          <ac:chgData name="Louise Aspinall" userId="eacc5060-8c80-4c8d-9162-1f5ba8b77383" providerId="ADAL" clId="{503A8121-4F98-4E0A-8463-2D6B4CCA1508}" dt="2024-05-31T11:55:55.288" v="1532"/>
          <ac:cxnSpMkLst>
            <pc:docMk/>
            <pc:sldMk cId="1717469666" sldId="270"/>
            <ac:cxnSpMk id="11" creationId="{955349B5-2627-BDC4-6A02-1AF7B951F880}"/>
          </ac:cxnSpMkLst>
        </pc:cxnChg>
        <pc:cxnChg chg="add mod">
          <ac:chgData name="Louise Aspinall" userId="eacc5060-8c80-4c8d-9162-1f5ba8b77383" providerId="ADAL" clId="{503A8121-4F98-4E0A-8463-2D6B4CCA1508}" dt="2024-05-31T11:55:55.288" v="1532"/>
          <ac:cxnSpMkLst>
            <pc:docMk/>
            <pc:sldMk cId="1717469666" sldId="270"/>
            <ac:cxnSpMk id="21" creationId="{1441D17E-26F4-E040-B300-A8B497FF2DB7}"/>
          </ac:cxnSpMkLst>
        </pc:cxnChg>
        <pc:cxnChg chg="add mod">
          <ac:chgData name="Louise Aspinall" userId="eacc5060-8c80-4c8d-9162-1f5ba8b77383" providerId="ADAL" clId="{503A8121-4F98-4E0A-8463-2D6B4CCA1508}" dt="2024-05-31T11:55:55.288" v="1532"/>
          <ac:cxnSpMkLst>
            <pc:docMk/>
            <pc:sldMk cId="1717469666" sldId="270"/>
            <ac:cxnSpMk id="22" creationId="{FC7844BA-5362-8705-3191-A34D4734F711}"/>
          </ac:cxnSpMkLst>
        </pc:cxnChg>
        <pc:cxnChg chg="add mod">
          <ac:chgData name="Louise Aspinall" userId="eacc5060-8c80-4c8d-9162-1f5ba8b77383" providerId="ADAL" clId="{503A8121-4F98-4E0A-8463-2D6B4CCA1508}" dt="2024-05-31T11:55:55.288" v="1532"/>
          <ac:cxnSpMkLst>
            <pc:docMk/>
            <pc:sldMk cId="1717469666" sldId="270"/>
            <ac:cxnSpMk id="23" creationId="{2B0D89F8-6441-1462-649F-FFDAE9547EA3}"/>
          </ac:cxnSpMkLst>
        </pc:cxnChg>
        <pc:cxnChg chg="add mod topLvl">
          <ac:chgData name="Louise Aspinall" userId="eacc5060-8c80-4c8d-9162-1f5ba8b77383" providerId="ADAL" clId="{503A8121-4F98-4E0A-8463-2D6B4CCA1508}" dt="2024-05-31T12:06:00.261" v="1746" actId="164"/>
          <ac:cxnSpMkLst>
            <pc:docMk/>
            <pc:sldMk cId="1717469666" sldId="270"/>
            <ac:cxnSpMk id="32" creationId="{DFF2FC13-80A9-3DA7-681A-9D02C89E870E}"/>
          </ac:cxnSpMkLst>
        </pc:cxnChg>
        <pc:cxnChg chg="add mod topLvl">
          <ac:chgData name="Louise Aspinall" userId="eacc5060-8c80-4c8d-9162-1f5ba8b77383" providerId="ADAL" clId="{503A8121-4F98-4E0A-8463-2D6B4CCA1508}" dt="2024-05-31T12:06:02.275" v="1747" actId="164"/>
          <ac:cxnSpMkLst>
            <pc:docMk/>
            <pc:sldMk cId="1717469666" sldId="270"/>
            <ac:cxnSpMk id="33" creationId="{0100BF94-B695-A876-5C1D-BE5DE036D8AC}"/>
          </ac:cxnSpMkLst>
        </pc:cxnChg>
        <pc:cxnChg chg="add mod topLvl">
          <ac:chgData name="Louise Aspinall" userId="eacc5060-8c80-4c8d-9162-1f5ba8b77383" providerId="ADAL" clId="{503A8121-4F98-4E0A-8463-2D6B4CCA1508}" dt="2024-05-31T12:06:04.150" v="1748" actId="164"/>
          <ac:cxnSpMkLst>
            <pc:docMk/>
            <pc:sldMk cId="1717469666" sldId="270"/>
            <ac:cxnSpMk id="34" creationId="{3A60CECD-888F-86F9-5E8F-CE14B8A69D5A}"/>
          </ac:cxnSpMkLst>
        </pc:cxnChg>
        <pc:cxnChg chg="add mod topLvl">
          <ac:chgData name="Louise Aspinall" userId="eacc5060-8c80-4c8d-9162-1f5ba8b77383" providerId="ADAL" clId="{503A8121-4F98-4E0A-8463-2D6B4CCA1508}" dt="2024-05-31T12:06:05.810" v="1749" actId="164"/>
          <ac:cxnSpMkLst>
            <pc:docMk/>
            <pc:sldMk cId="1717469666" sldId="270"/>
            <ac:cxnSpMk id="35" creationId="{7E98E249-F7AF-49E3-D248-B4F9E3C599A3}"/>
          </ac:cxnSpMkLst>
        </pc:cxnChg>
      </pc:sldChg>
      <pc:sldChg chg="del">
        <pc:chgData name="Louise Aspinall" userId="eacc5060-8c80-4c8d-9162-1f5ba8b77383" providerId="ADAL" clId="{503A8121-4F98-4E0A-8463-2D6B4CCA1508}" dt="2024-05-31T12:01:22.079" v="1660" actId="47"/>
        <pc:sldMkLst>
          <pc:docMk/>
          <pc:sldMk cId="223959963" sldId="271"/>
        </pc:sldMkLst>
      </pc:sldChg>
      <pc:sldChg chg="del">
        <pc:chgData name="Louise Aspinall" userId="eacc5060-8c80-4c8d-9162-1f5ba8b77383" providerId="ADAL" clId="{503A8121-4F98-4E0A-8463-2D6B4CCA1508}" dt="2024-05-31T12:01:22.079" v="1660" actId="47"/>
        <pc:sldMkLst>
          <pc:docMk/>
          <pc:sldMk cId="1687205557" sldId="272"/>
        </pc:sldMkLst>
      </pc:sldChg>
      <pc:sldChg chg="del">
        <pc:chgData name="Louise Aspinall" userId="eacc5060-8c80-4c8d-9162-1f5ba8b77383" providerId="ADAL" clId="{503A8121-4F98-4E0A-8463-2D6B4CCA1508}" dt="2024-05-31T12:01:22.079" v="1660" actId="47"/>
        <pc:sldMkLst>
          <pc:docMk/>
          <pc:sldMk cId="3195038857" sldId="273"/>
        </pc:sldMkLst>
      </pc:sldChg>
      <pc:sldChg chg="del">
        <pc:chgData name="Louise Aspinall" userId="eacc5060-8c80-4c8d-9162-1f5ba8b77383" providerId="ADAL" clId="{503A8121-4F98-4E0A-8463-2D6B4CCA1508}" dt="2024-05-31T12:01:22.079" v="1660" actId="47"/>
        <pc:sldMkLst>
          <pc:docMk/>
          <pc:sldMk cId="671166788" sldId="274"/>
        </pc:sldMkLst>
      </pc:sldChg>
      <pc:sldChg chg="del">
        <pc:chgData name="Louise Aspinall" userId="eacc5060-8c80-4c8d-9162-1f5ba8b77383" providerId="ADAL" clId="{503A8121-4F98-4E0A-8463-2D6B4CCA1508}" dt="2024-05-31T12:01:22.079" v="1660" actId="47"/>
        <pc:sldMkLst>
          <pc:docMk/>
          <pc:sldMk cId="2986620900" sldId="276"/>
        </pc:sldMkLst>
      </pc:sldChg>
      <pc:sldChg chg="del">
        <pc:chgData name="Louise Aspinall" userId="eacc5060-8c80-4c8d-9162-1f5ba8b77383" providerId="ADAL" clId="{503A8121-4F98-4E0A-8463-2D6B4CCA1508}" dt="2024-05-31T12:01:22.079" v="1660" actId="47"/>
        <pc:sldMkLst>
          <pc:docMk/>
          <pc:sldMk cId="3935810491" sldId="277"/>
        </pc:sldMkLst>
      </pc:sldChg>
      <pc:sldChg chg="del">
        <pc:chgData name="Louise Aspinall" userId="eacc5060-8c80-4c8d-9162-1f5ba8b77383" providerId="ADAL" clId="{503A8121-4F98-4E0A-8463-2D6B4CCA1508}" dt="2024-05-31T12:01:22.079" v="1660" actId="47"/>
        <pc:sldMkLst>
          <pc:docMk/>
          <pc:sldMk cId="2769731851" sldId="278"/>
        </pc:sldMkLst>
      </pc:sldChg>
      <pc:sldChg chg="del">
        <pc:chgData name="Louise Aspinall" userId="eacc5060-8c80-4c8d-9162-1f5ba8b77383" providerId="ADAL" clId="{503A8121-4F98-4E0A-8463-2D6B4CCA1508}" dt="2024-05-31T12:01:22.079" v="1660" actId="47"/>
        <pc:sldMkLst>
          <pc:docMk/>
          <pc:sldMk cId="1900064681" sldId="279"/>
        </pc:sldMkLst>
      </pc:sldChg>
      <pc:sldChg chg="del">
        <pc:chgData name="Louise Aspinall" userId="eacc5060-8c80-4c8d-9162-1f5ba8b77383" providerId="ADAL" clId="{503A8121-4F98-4E0A-8463-2D6B4CCA1508}" dt="2024-05-31T12:01:22.079" v="1660" actId="47"/>
        <pc:sldMkLst>
          <pc:docMk/>
          <pc:sldMk cId="2430178899" sldId="280"/>
        </pc:sldMkLst>
      </pc:sldChg>
      <pc:sldChg chg="del">
        <pc:chgData name="Louise Aspinall" userId="eacc5060-8c80-4c8d-9162-1f5ba8b77383" providerId="ADAL" clId="{503A8121-4F98-4E0A-8463-2D6B4CCA1508}" dt="2024-05-31T12:01:22.079" v="1660" actId="47"/>
        <pc:sldMkLst>
          <pc:docMk/>
          <pc:sldMk cId="377092864" sldId="281"/>
        </pc:sldMkLst>
      </pc:sldChg>
      <pc:sldChg chg="del">
        <pc:chgData name="Louise Aspinall" userId="eacc5060-8c80-4c8d-9162-1f5ba8b77383" providerId="ADAL" clId="{503A8121-4F98-4E0A-8463-2D6B4CCA1508}" dt="2024-05-31T12:01:22.079" v="1660" actId="47"/>
        <pc:sldMkLst>
          <pc:docMk/>
          <pc:sldMk cId="3843837341" sldId="282"/>
        </pc:sldMkLst>
      </pc:sldChg>
      <pc:sldChg chg="del">
        <pc:chgData name="Louise Aspinall" userId="eacc5060-8c80-4c8d-9162-1f5ba8b77383" providerId="ADAL" clId="{503A8121-4F98-4E0A-8463-2D6B4CCA1508}" dt="2024-05-31T12:01:22.079" v="1660" actId="47"/>
        <pc:sldMkLst>
          <pc:docMk/>
          <pc:sldMk cId="2082618494" sldId="283"/>
        </pc:sldMkLst>
      </pc:sldChg>
      <pc:sldChg chg="del">
        <pc:chgData name="Louise Aspinall" userId="eacc5060-8c80-4c8d-9162-1f5ba8b77383" providerId="ADAL" clId="{503A8121-4F98-4E0A-8463-2D6B4CCA1508}" dt="2024-05-31T12:01:22.079" v="1660" actId="47"/>
        <pc:sldMkLst>
          <pc:docMk/>
          <pc:sldMk cId="1806569508" sldId="284"/>
        </pc:sldMkLst>
      </pc:sldChg>
      <pc:sldChg chg="del">
        <pc:chgData name="Louise Aspinall" userId="eacc5060-8c80-4c8d-9162-1f5ba8b77383" providerId="ADAL" clId="{503A8121-4F98-4E0A-8463-2D6B4CCA1508}" dt="2024-05-31T12:01:22.079" v="1660" actId="47"/>
        <pc:sldMkLst>
          <pc:docMk/>
          <pc:sldMk cId="304779846" sldId="285"/>
        </pc:sldMkLst>
      </pc:sldChg>
      <pc:sldChg chg="del">
        <pc:chgData name="Louise Aspinall" userId="eacc5060-8c80-4c8d-9162-1f5ba8b77383" providerId="ADAL" clId="{503A8121-4F98-4E0A-8463-2D6B4CCA1508}" dt="2024-05-31T12:01:22.079" v="1660" actId="47"/>
        <pc:sldMkLst>
          <pc:docMk/>
          <pc:sldMk cId="3756614568" sldId="286"/>
        </pc:sldMkLst>
      </pc:sldChg>
      <pc:sldChg chg="del">
        <pc:chgData name="Louise Aspinall" userId="eacc5060-8c80-4c8d-9162-1f5ba8b77383" providerId="ADAL" clId="{503A8121-4F98-4E0A-8463-2D6B4CCA1508}" dt="2024-05-31T12:01:22.079" v="1660" actId="47"/>
        <pc:sldMkLst>
          <pc:docMk/>
          <pc:sldMk cId="2996756391" sldId="287"/>
        </pc:sldMkLst>
      </pc:sldChg>
      <pc:sldChg chg="del">
        <pc:chgData name="Louise Aspinall" userId="eacc5060-8c80-4c8d-9162-1f5ba8b77383" providerId="ADAL" clId="{503A8121-4F98-4E0A-8463-2D6B4CCA1508}" dt="2024-05-31T12:01:22.079" v="1660" actId="47"/>
        <pc:sldMkLst>
          <pc:docMk/>
          <pc:sldMk cId="1551125247" sldId="288"/>
        </pc:sldMkLst>
      </pc:sldChg>
      <pc:sldChg chg="del">
        <pc:chgData name="Louise Aspinall" userId="eacc5060-8c80-4c8d-9162-1f5ba8b77383" providerId="ADAL" clId="{503A8121-4F98-4E0A-8463-2D6B4CCA1508}" dt="2024-05-31T12:01:22.079" v="1660" actId="47"/>
        <pc:sldMkLst>
          <pc:docMk/>
          <pc:sldMk cId="675237769" sldId="289"/>
        </pc:sldMkLst>
      </pc:sldChg>
      <pc:sldChg chg="del">
        <pc:chgData name="Louise Aspinall" userId="eacc5060-8c80-4c8d-9162-1f5ba8b77383" providerId="ADAL" clId="{503A8121-4F98-4E0A-8463-2D6B4CCA1508}" dt="2024-05-31T12:01:22.079" v="1660" actId="47"/>
        <pc:sldMkLst>
          <pc:docMk/>
          <pc:sldMk cId="2425242219" sldId="290"/>
        </pc:sldMkLst>
      </pc:sldChg>
      <pc:sldChg chg="addSp delSp modSp add del mod modAnim">
        <pc:chgData name="Louise Aspinall" userId="eacc5060-8c80-4c8d-9162-1f5ba8b77383" providerId="ADAL" clId="{503A8121-4F98-4E0A-8463-2D6B4CCA1508}" dt="2024-05-31T12:07:39.784" v="1782" actId="207"/>
        <pc:sldMkLst>
          <pc:docMk/>
          <pc:sldMk cId="3748660574" sldId="291"/>
        </pc:sldMkLst>
        <pc:spChg chg="mod topLvl">
          <ac:chgData name="Louise Aspinall" userId="eacc5060-8c80-4c8d-9162-1f5ba8b77383" providerId="ADAL" clId="{503A8121-4F98-4E0A-8463-2D6B4CCA1508}" dt="2024-05-31T12:05:09.916" v="1728" actId="165"/>
          <ac:spMkLst>
            <pc:docMk/>
            <pc:sldMk cId="3748660574" sldId="291"/>
            <ac:spMk id="3" creationId="{D684627F-49B6-E78E-6389-449285700703}"/>
          </ac:spMkLst>
        </pc:spChg>
        <pc:spChg chg="mod">
          <ac:chgData name="Louise Aspinall" userId="eacc5060-8c80-4c8d-9162-1f5ba8b77383" providerId="ADAL" clId="{503A8121-4F98-4E0A-8463-2D6B4CCA1508}" dt="2024-05-31T12:05:09.916" v="1728" actId="165"/>
          <ac:spMkLst>
            <pc:docMk/>
            <pc:sldMk cId="3748660574" sldId="291"/>
            <ac:spMk id="5" creationId="{FFCD5E96-453F-2F94-E67A-EFF4107E74A6}"/>
          </ac:spMkLst>
        </pc:spChg>
        <pc:spChg chg="mod">
          <ac:chgData name="Louise Aspinall" userId="eacc5060-8c80-4c8d-9162-1f5ba8b77383" providerId="ADAL" clId="{503A8121-4F98-4E0A-8463-2D6B4CCA1508}" dt="2024-05-31T12:05:09.916" v="1728" actId="165"/>
          <ac:spMkLst>
            <pc:docMk/>
            <pc:sldMk cId="3748660574" sldId="291"/>
            <ac:spMk id="6" creationId="{70D5280B-92D7-4A0E-4FFE-52A7D1A05D4B}"/>
          </ac:spMkLst>
        </pc:spChg>
        <pc:spChg chg="mod">
          <ac:chgData name="Louise Aspinall" userId="eacc5060-8c80-4c8d-9162-1f5ba8b77383" providerId="ADAL" clId="{503A8121-4F98-4E0A-8463-2D6B4CCA1508}" dt="2024-05-31T12:05:09.916" v="1728" actId="165"/>
          <ac:spMkLst>
            <pc:docMk/>
            <pc:sldMk cId="3748660574" sldId="291"/>
            <ac:spMk id="7" creationId="{DC7F07F9-3236-459A-62F8-7741ABF83480}"/>
          </ac:spMkLst>
        </pc:spChg>
        <pc:spChg chg="mod">
          <ac:chgData name="Louise Aspinall" userId="eacc5060-8c80-4c8d-9162-1f5ba8b77383" providerId="ADAL" clId="{503A8121-4F98-4E0A-8463-2D6B4CCA1508}" dt="2024-05-31T12:05:09.916" v="1728" actId="165"/>
          <ac:spMkLst>
            <pc:docMk/>
            <pc:sldMk cId="3748660574" sldId="291"/>
            <ac:spMk id="8" creationId="{D4DE2F9C-F5A4-0276-4171-D5EAAE4B3E33}"/>
          </ac:spMkLst>
        </pc:spChg>
        <pc:spChg chg="mod">
          <ac:chgData name="Louise Aspinall" userId="eacc5060-8c80-4c8d-9162-1f5ba8b77383" providerId="ADAL" clId="{503A8121-4F98-4E0A-8463-2D6B4CCA1508}" dt="2024-05-31T12:05:09.916" v="1728" actId="165"/>
          <ac:spMkLst>
            <pc:docMk/>
            <pc:sldMk cId="3748660574" sldId="291"/>
            <ac:spMk id="9" creationId="{0884530B-F308-5C02-CB73-60DE0DA40766}"/>
          </ac:spMkLst>
        </pc:spChg>
        <pc:spChg chg="mod">
          <ac:chgData name="Louise Aspinall" userId="eacc5060-8c80-4c8d-9162-1f5ba8b77383" providerId="ADAL" clId="{503A8121-4F98-4E0A-8463-2D6B4CCA1508}" dt="2024-05-31T12:05:09.916" v="1728" actId="165"/>
          <ac:spMkLst>
            <pc:docMk/>
            <pc:sldMk cId="3748660574" sldId="291"/>
            <ac:spMk id="10" creationId="{A11623DD-BA5E-1367-AE14-526499A74773}"/>
          </ac:spMkLst>
        </pc:spChg>
        <pc:spChg chg="mod">
          <ac:chgData name="Louise Aspinall" userId="eacc5060-8c80-4c8d-9162-1f5ba8b77383" providerId="ADAL" clId="{503A8121-4F98-4E0A-8463-2D6B4CCA1508}" dt="2024-05-31T12:05:09.916" v="1728" actId="165"/>
          <ac:spMkLst>
            <pc:docMk/>
            <pc:sldMk cId="3748660574" sldId="291"/>
            <ac:spMk id="11" creationId="{EA012753-4787-2D76-CFA2-03D0DE699AFE}"/>
          </ac:spMkLst>
        </pc:spChg>
        <pc:spChg chg="mod">
          <ac:chgData name="Louise Aspinall" userId="eacc5060-8c80-4c8d-9162-1f5ba8b77383" providerId="ADAL" clId="{503A8121-4F98-4E0A-8463-2D6B4CCA1508}" dt="2024-05-31T12:05:09.916" v="1728" actId="165"/>
          <ac:spMkLst>
            <pc:docMk/>
            <pc:sldMk cId="3748660574" sldId="291"/>
            <ac:spMk id="12" creationId="{3CC6ECCC-A6E7-9114-B916-B5119424896E}"/>
          </ac:spMkLst>
        </pc:spChg>
        <pc:spChg chg="mod">
          <ac:chgData name="Louise Aspinall" userId="eacc5060-8c80-4c8d-9162-1f5ba8b77383" providerId="ADAL" clId="{503A8121-4F98-4E0A-8463-2D6B4CCA1508}" dt="2024-05-31T12:05:09.916" v="1728" actId="165"/>
          <ac:spMkLst>
            <pc:docMk/>
            <pc:sldMk cId="3748660574" sldId="291"/>
            <ac:spMk id="13" creationId="{62E6E21E-93E9-1EF0-D000-48BA28DC162A}"/>
          </ac:spMkLst>
        </pc:spChg>
        <pc:spChg chg="mod">
          <ac:chgData name="Louise Aspinall" userId="eacc5060-8c80-4c8d-9162-1f5ba8b77383" providerId="ADAL" clId="{503A8121-4F98-4E0A-8463-2D6B4CCA1508}" dt="2024-05-31T12:05:09.916" v="1728" actId="165"/>
          <ac:spMkLst>
            <pc:docMk/>
            <pc:sldMk cId="3748660574" sldId="291"/>
            <ac:spMk id="14" creationId="{50000A0F-E9F8-12FB-4FA1-F8B3BFEF34CC}"/>
          </ac:spMkLst>
        </pc:spChg>
        <pc:spChg chg="mod">
          <ac:chgData name="Louise Aspinall" userId="eacc5060-8c80-4c8d-9162-1f5ba8b77383" providerId="ADAL" clId="{503A8121-4F98-4E0A-8463-2D6B4CCA1508}" dt="2024-05-31T12:05:09.916" v="1728" actId="165"/>
          <ac:spMkLst>
            <pc:docMk/>
            <pc:sldMk cId="3748660574" sldId="291"/>
            <ac:spMk id="15" creationId="{CBFA0C47-1945-D176-A171-EC471BA64268}"/>
          </ac:spMkLst>
        </pc:spChg>
        <pc:spChg chg="mod">
          <ac:chgData name="Louise Aspinall" userId="eacc5060-8c80-4c8d-9162-1f5ba8b77383" providerId="ADAL" clId="{503A8121-4F98-4E0A-8463-2D6B4CCA1508}" dt="2024-05-31T12:05:09.916" v="1728" actId="165"/>
          <ac:spMkLst>
            <pc:docMk/>
            <pc:sldMk cId="3748660574" sldId="291"/>
            <ac:spMk id="16" creationId="{2F414196-F80D-A31D-DAB2-9DAF3E5A541E}"/>
          </ac:spMkLst>
        </pc:spChg>
        <pc:spChg chg="mod">
          <ac:chgData name="Louise Aspinall" userId="eacc5060-8c80-4c8d-9162-1f5ba8b77383" providerId="ADAL" clId="{503A8121-4F98-4E0A-8463-2D6B4CCA1508}" dt="2024-05-31T12:05:09.916" v="1728" actId="165"/>
          <ac:spMkLst>
            <pc:docMk/>
            <pc:sldMk cId="3748660574" sldId="291"/>
            <ac:spMk id="17" creationId="{CE67AA02-3C52-077B-D2AB-23722D5A0B0E}"/>
          </ac:spMkLst>
        </pc:spChg>
        <pc:spChg chg="mod">
          <ac:chgData name="Louise Aspinall" userId="eacc5060-8c80-4c8d-9162-1f5ba8b77383" providerId="ADAL" clId="{503A8121-4F98-4E0A-8463-2D6B4CCA1508}" dt="2024-05-31T12:05:09.916" v="1728" actId="165"/>
          <ac:spMkLst>
            <pc:docMk/>
            <pc:sldMk cId="3748660574" sldId="291"/>
            <ac:spMk id="18" creationId="{BA703861-52BD-4B8C-CDF5-09B575D52BC9}"/>
          </ac:spMkLst>
        </pc:spChg>
        <pc:spChg chg="mod">
          <ac:chgData name="Louise Aspinall" userId="eacc5060-8c80-4c8d-9162-1f5ba8b77383" providerId="ADAL" clId="{503A8121-4F98-4E0A-8463-2D6B4CCA1508}" dt="2024-05-31T12:05:09.916" v="1728" actId="165"/>
          <ac:spMkLst>
            <pc:docMk/>
            <pc:sldMk cId="3748660574" sldId="291"/>
            <ac:spMk id="19" creationId="{CB51C8D6-465E-191D-2107-816D2E897487}"/>
          </ac:spMkLst>
        </pc:spChg>
        <pc:spChg chg="mod">
          <ac:chgData name="Louise Aspinall" userId="eacc5060-8c80-4c8d-9162-1f5ba8b77383" providerId="ADAL" clId="{503A8121-4F98-4E0A-8463-2D6B4CCA1508}" dt="2024-05-31T12:05:09.916" v="1728" actId="165"/>
          <ac:spMkLst>
            <pc:docMk/>
            <pc:sldMk cId="3748660574" sldId="291"/>
            <ac:spMk id="20" creationId="{7D15CB5A-6B86-872F-4A34-610024D75C3F}"/>
          </ac:spMkLst>
        </pc:spChg>
        <pc:spChg chg="mod">
          <ac:chgData name="Louise Aspinall" userId="eacc5060-8c80-4c8d-9162-1f5ba8b77383" providerId="ADAL" clId="{503A8121-4F98-4E0A-8463-2D6B4CCA1508}" dt="2024-05-31T12:05:09.916" v="1728" actId="165"/>
          <ac:spMkLst>
            <pc:docMk/>
            <pc:sldMk cId="3748660574" sldId="291"/>
            <ac:spMk id="21" creationId="{0572EF63-FFB1-3A92-E3C4-929A0D6721AD}"/>
          </ac:spMkLst>
        </pc:spChg>
        <pc:spChg chg="mod">
          <ac:chgData name="Louise Aspinall" userId="eacc5060-8c80-4c8d-9162-1f5ba8b77383" providerId="ADAL" clId="{503A8121-4F98-4E0A-8463-2D6B4CCA1508}" dt="2024-05-31T12:05:09.916" v="1728" actId="165"/>
          <ac:spMkLst>
            <pc:docMk/>
            <pc:sldMk cId="3748660574" sldId="291"/>
            <ac:spMk id="22" creationId="{0F8CD185-2E45-0598-3B23-B448E9A4DDA3}"/>
          </ac:spMkLst>
        </pc:spChg>
        <pc:spChg chg="mod">
          <ac:chgData name="Louise Aspinall" userId="eacc5060-8c80-4c8d-9162-1f5ba8b77383" providerId="ADAL" clId="{503A8121-4F98-4E0A-8463-2D6B4CCA1508}" dt="2024-05-31T12:05:09.916" v="1728" actId="165"/>
          <ac:spMkLst>
            <pc:docMk/>
            <pc:sldMk cId="3748660574" sldId="291"/>
            <ac:spMk id="23" creationId="{78BFA7F3-4CE6-46EE-C866-AD7DF5DD5D27}"/>
          </ac:spMkLst>
        </pc:spChg>
        <pc:spChg chg="add mod">
          <ac:chgData name="Louise Aspinall" userId="eacc5060-8c80-4c8d-9162-1f5ba8b77383" providerId="ADAL" clId="{503A8121-4F98-4E0A-8463-2D6B4CCA1508}" dt="2024-05-31T12:07:39.784" v="1782" actId="207"/>
          <ac:spMkLst>
            <pc:docMk/>
            <pc:sldMk cId="3748660574" sldId="291"/>
            <ac:spMk id="25" creationId="{9523182E-2766-79FD-34F5-0FC247C08B30}"/>
          </ac:spMkLst>
        </pc:spChg>
        <pc:grpChg chg="add del mod">
          <ac:chgData name="Louise Aspinall" userId="eacc5060-8c80-4c8d-9162-1f5ba8b77383" providerId="ADAL" clId="{503A8121-4F98-4E0A-8463-2D6B4CCA1508}" dt="2024-05-31T12:05:09.916" v="1728" actId="165"/>
          <ac:grpSpMkLst>
            <pc:docMk/>
            <pc:sldMk cId="3748660574" sldId="291"/>
            <ac:grpSpMk id="2" creationId="{6DF5DD89-74CF-A90B-E94D-4F3303F537CC}"/>
          </ac:grpSpMkLst>
        </pc:grpChg>
        <pc:grpChg chg="mod topLvl">
          <ac:chgData name="Louise Aspinall" userId="eacc5060-8c80-4c8d-9162-1f5ba8b77383" providerId="ADAL" clId="{503A8121-4F98-4E0A-8463-2D6B4CCA1508}" dt="2024-05-31T12:05:09.916" v="1728" actId="165"/>
          <ac:grpSpMkLst>
            <pc:docMk/>
            <pc:sldMk cId="3748660574" sldId="291"/>
            <ac:grpSpMk id="4" creationId="{13AE04A6-B30E-3EC6-F3D7-0C8EB8330600}"/>
          </ac:grpSpMkLst>
        </pc:grpChg>
      </pc:sldChg>
      <pc:sldChg chg="del">
        <pc:chgData name="Louise Aspinall" userId="eacc5060-8c80-4c8d-9162-1f5ba8b77383" providerId="ADAL" clId="{503A8121-4F98-4E0A-8463-2D6B4CCA1508}" dt="2024-05-31T12:01:22.079" v="1660" actId="47"/>
        <pc:sldMkLst>
          <pc:docMk/>
          <pc:sldMk cId="1677189545" sldId="292"/>
        </pc:sldMkLst>
      </pc:sldChg>
      <pc:sldChg chg="del">
        <pc:chgData name="Louise Aspinall" userId="eacc5060-8c80-4c8d-9162-1f5ba8b77383" providerId="ADAL" clId="{503A8121-4F98-4E0A-8463-2D6B4CCA1508}" dt="2024-05-31T12:01:22.079" v="1660" actId="47"/>
        <pc:sldMkLst>
          <pc:docMk/>
          <pc:sldMk cId="3635710784" sldId="293"/>
        </pc:sldMkLst>
      </pc:sldChg>
      <pc:sldChg chg="del">
        <pc:chgData name="Louise Aspinall" userId="eacc5060-8c80-4c8d-9162-1f5ba8b77383" providerId="ADAL" clId="{503A8121-4F98-4E0A-8463-2D6B4CCA1508}" dt="2024-05-31T12:01:22.079" v="1660" actId="47"/>
        <pc:sldMkLst>
          <pc:docMk/>
          <pc:sldMk cId="4140389688" sldId="294"/>
        </pc:sldMkLst>
      </pc:sldChg>
      <pc:sldChg chg="del">
        <pc:chgData name="Louise Aspinall" userId="eacc5060-8c80-4c8d-9162-1f5ba8b77383" providerId="ADAL" clId="{503A8121-4F98-4E0A-8463-2D6B4CCA1508}" dt="2024-05-31T12:01:22.079" v="1660" actId="47"/>
        <pc:sldMkLst>
          <pc:docMk/>
          <pc:sldMk cId="976112560" sldId="295"/>
        </pc:sldMkLst>
      </pc:sldChg>
      <pc:sldChg chg="del">
        <pc:chgData name="Louise Aspinall" userId="eacc5060-8c80-4c8d-9162-1f5ba8b77383" providerId="ADAL" clId="{503A8121-4F98-4E0A-8463-2D6B4CCA1508}" dt="2024-05-31T12:01:22.079" v="1660" actId="47"/>
        <pc:sldMkLst>
          <pc:docMk/>
          <pc:sldMk cId="2674592726" sldId="296"/>
        </pc:sldMkLst>
      </pc:sldChg>
      <pc:sldChg chg="modSp add mod">
        <pc:chgData name="Louise Aspinall" userId="eacc5060-8c80-4c8d-9162-1f5ba8b77383" providerId="ADAL" clId="{503A8121-4F98-4E0A-8463-2D6B4CCA1508}" dt="2024-05-31T11:55:37.428" v="1526" actId="114"/>
        <pc:sldMkLst>
          <pc:docMk/>
          <pc:sldMk cId="2956247961" sldId="297"/>
        </pc:sldMkLst>
        <pc:spChg chg="mod">
          <ac:chgData name="Louise Aspinall" userId="eacc5060-8c80-4c8d-9162-1f5ba8b77383" providerId="ADAL" clId="{503A8121-4F98-4E0A-8463-2D6B4CCA1508}" dt="2024-05-31T11:55:37.428" v="1526" actId="114"/>
          <ac:spMkLst>
            <pc:docMk/>
            <pc:sldMk cId="2956247961" sldId="297"/>
            <ac:spMk id="3" creationId="{E0A5CEA8-8272-496E-2FB4-018A7BE92E92}"/>
          </ac:spMkLst>
        </pc:spChg>
      </pc:sldChg>
      <pc:sldChg chg="modSp add mod">
        <pc:chgData name="Louise Aspinall" userId="eacc5060-8c80-4c8d-9162-1f5ba8b77383" providerId="ADAL" clId="{503A8121-4F98-4E0A-8463-2D6B4CCA1508}" dt="2024-05-31T11:59:20.867" v="1600" actId="20577"/>
        <pc:sldMkLst>
          <pc:docMk/>
          <pc:sldMk cId="209087724" sldId="298"/>
        </pc:sldMkLst>
        <pc:spChg chg="mod">
          <ac:chgData name="Louise Aspinall" userId="eacc5060-8c80-4c8d-9162-1f5ba8b77383" providerId="ADAL" clId="{503A8121-4F98-4E0A-8463-2D6B4CCA1508}" dt="2024-05-31T11:59:20.867" v="1600" actId="20577"/>
          <ac:spMkLst>
            <pc:docMk/>
            <pc:sldMk cId="209087724" sldId="298"/>
            <ac:spMk id="3" creationId="{E0A5CEA8-8272-496E-2FB4-018A7BE92E92}"/>
          </ac:spMkLst>
        </pc:spChg>
      </pc:sldChg>
      <pc:sldChg chg="addSp delSp modSp add mod modAnim">
        <pc:chgData name="Louise Aspinall" userId="eacc5060-8c80-4c8d-9162-1f5ba8b77383" providerId="ADAL" clId="{503A8121-4F98-4E0A-8463-2D6B4CCA1508}" dt="2024-05-31T12:07:34.463" v="1779"/>
        <pc:sldMkLst>
          <pc:docMk/>
          <pc:sldMk cId="1839949345" sldId="299"/>
        </pc:sldMkLst>
        <pc:spChg chg="add mod">
          <ac:chgData name="Louise Aspinall" userId="eacc5060-8c80-4c8d-9162-1f5ba8b77383" providerId="ADAL" clId="{503A8121-4F98-4E0A-8463-2D6B4CCA1508}" dt="2024-05-31T12:07:34.463" v="1779"/>
          <ac:spMkLst>
            <pc:docMk/>
            <pc:sldMk cId="1839949345" sldId="299"/>
            <ac:spMk id="7" creationId="{941DAFE0-0768-0B8D-CF46-B86B2CAD2B54}"/>
          </ac:spMkLst>
        </pc:spChg>
        <pc:spChg chg="mod">
          <ac:chgData name="Louise Aspinall" userId="eacc5060-8c80-4c8d-9162-1f5ba8b77383" providerId="ADAL" clId="{503A8121-4F98-4E0A-8463-2D6B4CCA1508}" dt="2024-05-31T12:06:21.345" v="1756" actId="164"/>
          <ac:spMkLst>
            <pc:docMk/>
            <pc:sldMk cId="1839949345" sldId="299"/>
            <ac:spMk id="28" creationId="{36A9D3AD-DD6D-9918-FF23-A05D41B53C6E}"/>
          </ac:spMkLst>
        </pc:spChg>
        <pc:spChg chg="mod">
          <ac:chgData name="Louise Aspinall" userId="eacc5060-8c80-4c8d-9162-1f5ba8b77383" providerId="ADAL" clId="{503A8121-4F98-4E0A-8463-2D6B4CCA1508}" dt="2024-05-31T12:06:23.258" v="1757" actId="164"/>
          <ac:spMkLst>
            <pc:docMk/>
            <pc:sldMk cId="1839949345" sldId="299"/>
            <ac:spMk id="29" creationId="{5B941FDC-3976-D990-B1BA-821CFCA016D6}"/>
          </ac:spMkLst>
        </pc:spChg>
        <pc:spChg chg="mod">
          <ac:chgData name="Louise Aspinall" userId="eacc5060-8c80-4c8d-9162-1f5ba8b77383" providerId="ADAL" clId="{503A8121-4F98-4E0A-8463-2D6B4CCA1508}" dt="2024-05-31T12:06:24.777" v="1758" actId="164"/>
          <ac:spMkLst>
            <pc:docMk/>
            <pc:sldMk cId="1839949345" sldId="299"/>
            <ac:spMk id="30" creationId="{DBB10F03-ECD0-1DEA-5B13-EEFF5D8072A1}"/>
          </ac:spMkLst>
        </pc:spChg>
        <pc:spChg chg="mod">
          <ac:chgData name="Louise Aspinall" userId="eacc5060-8c80-4c8d-9162-1f5ba8b77383" providerId="ADAL" clId="{503A8121-4F98-4E0A-8463-2D6B4CCA1508}" dt="2024-05-31T12:06:26.132" v="1759" actId="164"/>
          <ac:spMkLst>
            <pc:docMk/>
            <pc:sldMk cId="1839949345" sldId="299"/>
            <ac:spMk id="31" creationId="{04F4AB84-2DA8-31C1-D56B-87F869572217}"/>
          </ac:spMkLst>
        </pc:spChg>
        <pc:grpChg chg="add mod">
          <ac:chgData name="Louise Aspinall" userId="eacc5060-8c80-4c8d-9162-1f5ba8b77383" providerId="ADAL" clId="{503A8121-4F98-4E0A-8463-2D6B4CCA1508}" dt="2024-05-31T12:06:21.345" v="1756" actId="164"/>
          <ac:grpSpMkLst>
            <pc:docMk/>
            <pc:sldMk cId="1839949345" sldId="299"/>
            <ac:grpSpMk id="3" creationId="{560267F4-AF17-8D6D-0D14-42B39BB08093}"/>
          </ac:grpSpMkLst>
        </pc:grpChg>
        <pc:grpChg chg="add mod">
          <ac:chgData name="Louise Aspinall" userId="eacc5060-8c80-4c8d-9162-1f5ba8b77383" providerId="ADAL" clId="{503A8121-4F98-4E0A-8463-2D6B4CCA1508}" dt="2024-05-31T12:06:23.258" v="1757" actId="164"/>
          <ac:grpSpMkLst>
            <pc:docMk/>
            <pc:sldMk cId="1839949345" sldId="299"/>
            <ac:grpSpMk id="4" creationId="{44CEF7CE-1F46-0185-D897-270480EA8A67}"/>
          </ac:grpSpMkLst>
        </pc:grpChg>
        <pc:grpChg chg="add mod">
          <ac:chgData name="Louise Aspinall" userId="eacc5060-8c80-4c8d-9162-1f5ba8b77383" providerId="ADAL" clId="{503A8121-4F98-4E0A-8463-2D6B4CCA1508}" dt="2024-05-31T12:06:24.777" v="1758" actId="164"/>
          <ac:grpSpMkLst>
            <pc:docMk/>
            <pc:sldMk cId="1839949345" sldId="299"/>
            <ac:grpSpMk id="5" creationId="{BF6A0190-2086-C677-3DFF-D5AAC794DC42}"/>
          </ac:grpSpMkLst>
        </pc:grpChg>
        <pc:grpChg chg="add mod">
          <ac:chgData name="Louise Aspinall" userId="eacc5060-8c80-4c8d-9162-1f5ba8b77383" providerId="ADAL" clId="{503A8121-4F98-4E0A-8463-2D6B4CCA1508}" dt="2024-05-31T12:06:26.132" v="1759" actId="164"/>
          <ac:grpSpMkLst>
            <pc:docMk/>
            <pc:sldMk cId="1839949345" sldId="299"/>
            <ac:grpSpMk id="6" creationId="{AAD48E8B-088C-C0EE-8BDF-C28B8AEC64C4}"/>
          </ac:grpSpMkLst>
        </pc:grpChg>
        <pc:picChg chg="add del mod">
          <ac:chgData name="Louise Aspinall" userId="eacc5060-8c80-4c8d-9162-1f5ba8b77383" providerId="ADAL" clId="{503A8121-4F98-4E0A-8463-2D6B4CCA1508}" dt="2024-05-31T12:00:39.491" v="1631"/>
          <ac:picMkLst>
            <pc:docMk/>
            <pc:sldMk cId="1839949345" sldId="299"/>
            <ac:picMk id="2" creationId="{3F9B67E8-81A0-1B80-572F-504D6F76200E}"/>
          </ac:picMkLst>
        </pc:picChg>
        <pc:picChg chg="del">
          <ac:chgData name="Louise Aspinall" userId="eacc5060-8c80-4c8d-9162-1f5ba8b77383" providerId="ADAL" clId="{503A8121-4F98-4E0A-8463-2D6B4CCA1508}" dt="2024-05-31T12:00:38.551" v="1623" actId="478"/>
          <ac:picMkLst>
            <pc:docMk/>
            <pc:sldMk cId="1839949345" sldId="299"/>
            <ac:picMk id="27" creationId="{C30F01D2-9933-79D4-1FE5-C7101F63669B}"/>
          </ac:picMkLst>
        </pc:picChg>
        <pc:picChg chg="add mod replST">
          <ac:chgData name="Louise Aspinall" userId="eacc5060-8c80-4c8d-9162-1f5ba8b77383" providerId="ADAL" clId="{503A8121-4F98-4E0A-8463-2D6B4CCA1508}" dt="2024-05-31T12:00:40.004" v="1633"/>
          <ac:picMkLst>
            <pc:docMk/>
            <pc:sldMk cId="1839949345" sldId="299"/>
            <ac:picMk id="2050" creationId="{978D4510-B5E1-DB66-D237-81D6D324BD2F}"/>
          </ac:picMkLst>
        </pc:picChg>
        <pc:cxnChg chg="mod">
          <ac:chgData name="Louise Aspinall" userId="eacc5060-8c80-4c8d-9162-1f5ba8b77383" providerId="ADAL" clId="{503A8121-4F98-4E0A-8463-2D6B4CCA1508}" dt="2024-05-31T12:06:21.345" v="1756" actId="164"/>
          <ac:cxnSpMkLst>
            <pc:docMk/>
            <pc:sldMk cId="1839949345" sldId="299"/>
            <ac:cxnSpMk id="32" creationId="{DFF2FC13-80A9-3DA7-681A-9D02C89E870E}"/>
          </ac:cxnSpMkLst>
        </pc:cxnChg>
        <pc:cxnChg chg="mod">
          <ac:chgData name="Louise Aspinall" userId="eacc5060-8c80-4c8d-9162-1f5ba8b77383" providerId="ADAL" clId="{503A8121-4F98-4E0A-8463-2D6B4CCA1508}" dt="2024-05-31T12:06:23.258" v="1757" actId="164"/>
          <ac:cxnSpMkLst>
            <pc:docMk/>
            <pc:sldMk cId="1839949345" sldId="299"/>
            <ac:cxnSpMk id="33" creationId="{0100BF94-B695-A876-5C1D-BE5DE036D8AC}"/>
          </ac:cxnSpMkLst>
        </pc:cxnChg>
        <pc:cxnChg chg="mod">
          <ac:chgData name="Louise Aspinall" userId="eacc5060-8c80-4c8d-9162-1f5ba8b77383" providerId="ADAL" clId="{503A8121-4F98-4E0A-8463-2D6B4CCA1508}" dt="2024-05-31T12:06:24.777" v="1758" actId="164"/>
          <ac:cxnSpMkLst>
            <pc:docMk/>
            <pc:sldMk cId="1839949345" sldId="299"/>
            <ac:cxnSpMk id="34" creationId="{3A60CECD-888F-86F9-5E8F-CE14B8A69D5A}"/>
          </ac:cxnSpMkLst>
        </pc:cxnChg>
        <pc:cxnChg chg="mod">
          <ac:chgData name="Louise Aspinall" userId="eacc5060-8c80-4c8d-9162-1f5ba8b77383" providerId="ADAL" clId="{503A8121-4F98-4E0A-8463-2D6B4CCA1508}" dt="2024-05-31T12:06:26.132" v="1759" actId="164"/>
          <ac:cxnSpMkLst>
            <pc:docMk/>
            <pc:sldMk cId="1839949345" sldId="299"/>
            <ac:cxnSpMk id="35" creationId="{7E98E249-F7AF-49E3-D248-B4F9E3C599A3}"/>
          </ac:cxnSpMkLst>
        </pc:cxnChg>
      </pc:sldChg>
      <pc:sldChg chg="add del">
        <pc:chgData name="Louise Aspinall" userId="eacc5060-8c80-4c8d-9162-1f5ba8b77383" providerId="ADAL" clId="{503A8121-4F98-4E0A-8463-2D6B4CCA1508}" dt="2024-05-31T11:59:33.080" v="1602"/>
        <pc:sldMkLst>
          <pc:docMk/>
          <pc:sldMk cId="2502733592" sldId="299"/>
        </pc:sldMkLst>
      </pc:sldChg>
      <pc:sldChg chg="modSp add mod">
        <pc:chgData name="Louise Aspinall" userId="eacc5060-8c80-4c8d-9162-1f5ba8b77383" providerId="ADAL" clId="{503A8121-4F98-4E0A-8463-2D6B4CCA1508}" dt="2024-05-31T12:01:06.005" v="1659" actId="20577"/>
        <pc:sldMkLst>
          <pc:docMk/>
          <pc:sldMk cId="2934180943" sldId="300"/>
        </pc:sldMkLst>
        <pc:spChg chg="mod">
          <ac:chgData name="Louise Aspinall" userId="eacc5060-8c80-4c8d-9162-1f5ba8b77383" providerId="ADAL" clId="{503A8121-4F98-4E0A-8463-2D6B4CCA1508}" dt="2024-05-31T12:01:06.005" v="1659" actId="20577"/>
          <ac:spMkLst>
            <pc:docMk/>
            <pc:sldMk cId="2934180943" sldId="300"/>
            <ac:spMk id="3" creationId="{E0A5CEA8-8272-496E-2FB4-018A7BE92E92}"/>
          </ac:spMkLst>
        </pc:spChg>
      </pc:sldChg>
      <pc:sldChg chg="addSp delSp modSp new mod modClrScheme modAnim chgLayout">
        <pc:chgData name="Louise Aspinall" userId="eacc5060-8c80-4c8d-9162-1f5ba8b77383" providerId="ADAL" clId="{503A8121-4F98-4E0A-8463-2D6B4CCA1508}" dt="2024-05-31T12:07:35.789" v="1780"/>
        <pc:sldMkLst>
          <pc:docMk/>
          <pc:sldMk cId="1923887952" sldId="301"/>
        </pc:sldMkLst>
        <pc:spChg chg="del">
          <ac:chgData name="Louise Aspinall" userId="eacc5060-8c80-4c8d-9162-1f5ba8b77383" providerId="ADAL" clId="{503A8121-4F98-4E0A-8463-2D6B4CCA1508}" dt="2024-05-31T12:01:28.502" v="1662" actId="700"/>
          <ac:spMkLst>
            <pc:docMk/>
            <pc:sldMk cId="1923887952" sldId="301"/>
            <ac:spMk id="2" creationId="{A7C3719B-3DA2-1524-1A31-765394F80EC4}"/>
          </ac:spMkLst>
        </pc:spChg>
        <pc:spChg chg="add mod">
          <ac:chgData name="Louise Aspinall" userId="eacc5060-8c80-4c8d-9162-1f5ba8b77383" providerId="ADAL" clId="{503A8121-4F98-4E0A-8463-2D6B4CCA1508}" dt="2024-05-31T12:06:39.091" v="1765" actId="164"/>
          <ac:spMkLst>
            <pc:docMk/>
            <pc:sldMk cId="1923887952" sldId="301"/>
            <ac:spMk id="3" creationId="{A76DB349-5A01-21AD-DAEA-44D2CF1C0869}"/>
          </ac:spMkLst>
        </pc:spChg>
        <pc:spChg chg="add mod">
          <ac:chgData name="Louise Aspinall" userId="eacc5060-8c80-4c8d-9162-1f5ba8b77383" providerId="ADAL" clId="{503A8121-4F98-4E0A-8463-2D6B4CCA1508}" dt="2024-05-31T12:06:40.841" v="1766" actId="164"/>
          <ac:spMkLst>
            <pc:docMk/>
            <pc:sldMk cId="1923887952" sldId="301"/>
            <ac:spMk id="4" creationId="{4CCE5FB0-B8AC-B6B5-E7A8-1973EDD62288}"/>
          </ac:spMkLst>
        </pc:spChg>
        <pc:spChg chg="add mod">
          <ac:chgData name="Louise Aspinall" userId="eacc5060-8c80-4c8d-9162-1f5ba8b77383" providerId="ADAL" clId="{503A8121-4F98-4E0A-8463-2D6B4CCA1508}" dt="2024-05-31T12:07:35.789" v="1780"/>
          <ac:spMkLst>
            <pc:docMk/>
            <pc:sldMk cId="1923887952" sldId="301"/>
            <ac:spMk id="11" creationId="{98E767B6-4598-934B-9E69-A601C787EBB7}"/>
          </ac:spMkLst>
        </pc:spChg>
        <pc:grpChg chg="add mod">
          <ac:chgData name="Louise Aspinall" userId="eacc5060-8c80-4c8d-9162-1f5ba8b77383" providerId="ADAL" clId="{503A8121-4F98-4E0A-8463-2D6B4CCA1508}" dt="2024-05-31T12:06:39.091" v="1765" actId="164"/>
          <ac:grpSpMkLst>
            <pc:docMk/>
            <pc:sldMk cId="1923887952" sldId="301"/>
            <ac:grpSpMk id="9" creationId="{D259E70C-A8A7-849F-256C-0F139F9A1C42}"/>
          </ac:grpSpMkLst>
        </pc:grpChg>
        <pc:grpChg chg="add mod">
          <ac:chgData name="Louise Aspinall" userId="eacc5060-8c80-4c8d-9162-1f5ba8b77383" providerId="ADAL" clId="{503A8121-4F98-4E0A-8463-2D6B4CCA1508}" dt="2024-05-31T12:06:40.841" v="1766" actId="164"/>
          <ac:grpSpMkLst>
            <pc:docMk/>
            <pc:sldMk cId="1923887952" sldId="301"/>
            <ac:grpSpMk id="10" creationId="{B9D14259-EB54-205B-C072-821C2FAD9DC2}"/>
          </ac:grpSpMkLst>
        </pc:grpChg>
        <pc:picChg chg="add mod">
          <ac:chgData name="Louise Aspinall" userId="eacc5060-8c80-4c8d-9162-1f5ba8b77383" providerId="ADAL" clId="{503A8121-4F98-4E0A-8463-2D6B4CCA1508}" dt="2024-05-31T12:03:59.880" v="1707" actId="1038"/>
          <ac:picMkLst>
            <pc:docMk/>
            <pc:sldMk cId="1923887952" sldId="301"/>
            <ac:picMk id="7" creationId="{0EACFC56-913D-59D3-1FF9-EDD39ED74C05}"/>
          </ac:picMkLst>
        </pc:picChg>
        <pc:picChg chg="add mod">
          <ac:chgData name="Louise Aspinall" userId="eacc5060-8c80-4c8d-9162-1f5ba8b77383" providerId="ADAL" clId="{503A8121-4F98-4E0A-8463-2D6B4CCA1508}" dt="2024-05-31T12:03:59.880" v="1707" actId="1038"/>
          <ac:picMkLst>
            <pc:docMk/>
            <pc:sldMk cId="1923887952" sldId="301"/>
            <ac:picMk id="8" creationId="{B04C442E-25E8-2F83-BF41-A0009CE17809}"/>
          </ac:picMkLst>
        </pc:picChg>
        <pc:cxnChg chg="add mod">
          <ac:chgData name="Louise Aspinall" userId="eacc5060-8c80-4c8d-9162-1f5ba8b77383" providerId="ADAL" clId="{503A8121-4F98-4E0A-8463-2D6B4CCA1508}" dt="2024-05-31T12:06:39.091" v="1765" actId="164"/>
          <ac:cxnSpMkLst>
            <pc:docMk/>
            <pc:sldMk cId="1923887952" sldId="301"/>
            <ac:cxnSpMk id="5" creationId="{6959FE98-9CBC-43C9-22C6-522A1D797B2B}"/>
          </ac:cxnSpMkLst>
        </pc:cxnChg>
        <pc:cxnChg chg="add mod">
          <ac:chgData name="Louise Aspinall" userId="eacc5060-8c80-4c8d-9162-1f5ba8b77383" providerId="ADAL" clId="{503A8121-4F98-4E0A-8463-2D6B4CCA1508}" dt="2024-05-31T12:06:40.841" v="1766" actId="164"/>
          <ac:cxnSpMkLst>
            <pc:docMk/>
            <pc:sldMk cId="1923887952" sldId="301"/>
            <ac:cxnSpMk id="6" creationId="{A38594EE-2B30-0487-EBF8-D74FC058D1A3}"/>
          </ac:cxnSpMkLst>
        </pc:cxnChg>
      </pc:sldChg>
      <pc:sldChg chg="modSp add mod">
        <pc:chgData name="Louise Aspinall" userId="eacc5060-8c80-4c8d-9162-1f5ba8b77383" providerId="ADAL" clId="{503A8121-4F98-4E0A-8463-2D6B4CCA1508}" dt="2024-05-31T12:04:10.702" v="1716" actId="20577"/>
        <pc:sldMkLst>
          <pc:docMk/>
          <pc:sldMk cId="4261520280" sldId="302"/>
        </pc:sldMkLst>
        <pc:spChg chg="mod">
          <ac:chgData name="Louise Aspinall" userId="eacc5060-8c80-4c8d-9162-1f5ba8b77383" providerId="ADAL" clId="{503A8121-4F98-4E0A-8463-2D6B4CCA1508}" dt="2024-05-31T12:04:10.702" v="1716" actId="20577"/>
          <ac:spMkLst>
            <pc:docMk/>
            <pc:sldMk cId="4261520280" sldId="302"/>
            <ac:spMk id="3" creationId="{E0A5CEA8-8272-496E-2FB4-018A7BE92E92}"/>
          </ac:spMkLst>
        </pc:spChg>
      </pc:sldChg>
    </pc:docChg>
  </pc:docChgLst>
  <pc:docChgLst>
    <pc:chgData name="Nicola Knight" userId="d22fca1a-f7bc-4574-85d5-30acdea513fe" providerId="ADAL" clId="{7D0E26CB-A786-4743-8CA7-99D1F6E4B9E6}"/>
    <pc:docChg chg="custSel modSld">
      <pc:chgData name="Nicola Knight" userId="d22fca1a-f7bc-4574-85d5-30acdea513fe" providerId="ADAL" clId="{7D0E26CB-A786-4743-8CA7-99D1F6E4B9E6}" dt="2024-09-11T15:14:54.497" v="15" actId="1076"/>
      <pc:docMkLst>
        <pc:docMk/>
      </pc:docMkLst>
      <pc:sldChg chg="addSp delSp modSp mod delAnim modAnim">
        <pc:chgData name="Nicola Knight" userId="d22fca1a-f7bc-4574-85d5-30acdea513fe" providerId="ADAL" clId="{7D0E26CB-A786-4743-8CA7-99D1F6E4B9E6}" dt="2024-09-11T15:14:54.497" v="15" actId="1076"/>
        <pc:sldMkLst>
          <pc:docMk/>
          <pc:sldMk cId="1923887952" sldId="301"/>
        </pc:sldMkLst>
        <pc:picChg chg="add mod">
          <ac:chgData name="Nicola Knight" userId="d22fca1a-f7bc-4574-85d5-30acdea513fe" providerId="ADAL" clId="{7D0E26CB-A786-4743-8CA7-99D1F6E4B9E6}" dt="2024-09-11T15:14:54.497" v="15" actId="1076"/>
          <ac:picMkLst>
            <pc:docMk/>
            <pc:sldMk cId="1923887952" sldId="301"/>
            <ac:picMk id="2" creationId="{7597894E-88E8-7E97-D3B0-A7EC9F36AA8C}"/>
          </ac:picMkLst>
        </pc:picChg>
        <pc:picChg chg="del">
          <ac:chgData name="Nicola Knight" userId="d22fca1a-f7bc-4574-85d5-30acdea513fe" providerId="ADAL" clId="{7D0E26CB-A786-4743-8CA7-99D1F6E4B9E6}" dt="2024-09-11T15:13:34.180" v="1" actId="478"/>
          <ac:picMkLst>
            <pc:docMk/>
            <pc:sldMk cId="1923887952" sldId="301"/>
            <ac:picMk id="7" creationId="{0EACFC56-913D-59D3-1FF9-EDD39ED74C05}"/>
          </ac:picMkLst>
        </pc:picChg>
        <pc:picChg chg="del">
          <ac:chgData name="Nicola Knight" userId="d22fca1a-f7bc-4574-85d5-30acdea513fe" providerId="ADAL" clId="{7D0E26CB-A786-4743-8CA7-99D1F6E4B9E6}" dt="2024-09-11T15:13:38.443" v="3" actId="478"/>
          <ac:picMkLst>
            <pc:docMk/>
            <pc:sldMk cId="1923887952" sldId="301"/>
            <ac:picMk id="8" creationId="{B04C442E-25E8-2F83-BF41-A0009CE17809}"/>
          </ac:picMkLst>
        </pc:picChg>
        <pc:picChg chg="add mod">
          <ac:chgData name="Nicola Knight" userId="d22fca1a-f7bc-4574-85d5-30acdea513fe" providerId="ADAL" clId="{7D0E26CB-A786-4743-8CA7-99D1F6E4B9E6}" dt="2024-09-11T15:14:23.187" v="8" actId="1076"/>
          <ac:picMkLst>
            <pc:docMk/>
            <pc:sldMk cId="1923887952" sldId="301"/>
            <ac:picMk id="12" creationId="{4EE92670-D9E7-3E40-B67E-10524482EC73}"/>
          </ac:picMkLst>
        </pc:picChg>
        <pc:picChg chg="add mod">
          <ac:chgData name="Nicola Knight" userId="d22fca1a-f7bc-4574-85d5-30acdea513fe" providerId="ADAL" clId="{7D0E26CB-A786-4743-8CA7-99D1F6E4B9E6}" dt="2024-09-11T15:14:25.763" v="10" actId="1076"/>
          <ac:picMkLst>
            <pc:docMk/>
            <pc:sldMk cId="1923887952" sldId="301"/>
            <ac:picMk id="13" creationId="{9DA2ED47-14FB-142D-8322-2D48BF08026C}"/>
          </ac:picMkLst>
        </pc:picChg>
        <pc:picChg chg="add mod">
          <ac:chgData name="Nicola Knight" userId="d22fca1a-f7bc-4574-85d5-30acdea513fe" providerId="ADAL" clId="{7D0E26CB-A786-4743-8CA7-99D1F6E4B9E6}" dt="2024-09-11T15:14:47.906" v="13" actId="1076"/>
          <ac:picMkLst>
            <pc:docMk/>
            <pc:sldMk cId="1923887952" sldId="301"/>
            <ac:picMk id="14" creationId="{E7B0879C-7882-6FBD-58E4-CB3D2A8B1588}"/>
          </ac:picMkLst>
        </pc:picChg>
      </pc:sldChg>
    </pc:docChg>
  </pc:docChgLst>
</pc:chgInfo>
</file>

<file path=ppt/comments/modernComment_12D_72AC335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27C3108-20D4-4865-876A-40CAC31CBD88}" authorId="{347C5AA5-D236-3868-D744-53F5E3EA4BEA}" created="2024-06-27T11:51:55.87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923887952" sldId="301"/>
      <ac:spMk id="4" creationId="{4CCE5FB0-B8AC-B6B5-E7A8-1973EDD62288}"/>
      <ac:txMk cp="608" len="4">
        <ac:context len="647" hash="1542434173"/>
      </ac:txMk>
    </ac:txMkLst>
    <p188:pos x="2055361" y="5233505"/>
    <p188:txBody>
      <a:bodyPr/>
      <a:lstStyle/>
      <a:p>
        <a:r>
          <a:rPr lang="en-US"/>
          <a:t>Again are there are any images to show these?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5428F-3D33-4F43-A817-24050F0A11AB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56B12-12DC-48C3-AAFF-412194CEA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83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E9376-9094-050B-35AD-4C0C332107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9500" y="1122363"/>
            <a:ext cx="8450263" cy="2387600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presentation </a:t>
            </a:r>
            <a:br>
              <a:rPr lang="en-US" dirty="0"/>
            </a:br>
            <a:r>
              <a:rPr lang="en-US" dirty="0"/>
              <a:t>main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F12F2-339E-1E06-AA08-8DD3B471A8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49501" y="3677878"/>
            <a:ext cx="6530974" cy="668068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presentation subtitle here</a:t>
            </a:r>
            <a:endParaRPr lang="en-GB" dirty="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5707659-7708-CB59-AC85-3F8FBDF77CAA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1449" y="3132064"/>
            <a:ext cx="4425949" cy="3400125"/>
          </a:xfrm>
          <a:prstGeom prst="rect">
            <a:avLst/>
          </a:prstGeom>
        </p:spPr>
      </p:pic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29A0AF2-6D16-F6BF-D800-5800481548BD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2341" y="431800"/>
            <a:ext cx="4760866" cy="5056191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E23B23B-4AD9-79E9-F0B1-79F9905121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0" y="4513861"/>
            <a:ext cx="6530975" cy="62927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smtClean="0">
                <a:solidFill>
                  <a:schemeClr val="tx2"/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GB" sz="1600"/>
            </a:lvl5pPr>
          </a:lstStyle>
          <a:p>
            <a:pPr marL="228600" lvl="0" indent="-228600"/>
            <a:r>
              <a:rPr lang="en-US" dirty="0"/>
              <a:t>Add speaker(s) name here, if needed</a:t>
            </a:r>
          </a:p>
        </p:txBody>
      </p:sp>
    </p:spTree>
    <p:extLst>
      <p:ext uri="{BB962C8B-B14F-4D97-AF65-F5344CB8AC3E}">
        <p14:creationId xmlns:p14="http://schemas.microsoft.com/office/powerpoint/2010/main" val="208549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C70F06A-92F4-8B2C-EDAD-039E8BADE7E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8428" y="296779"/>
            <a:ext cx="5898545" cy="6264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368D3D-783C-EE6B-901C-0035E98E88B5}"/>
              </a:ext>
            </a:extLst>
          </p:cNvPr>
          <p:cNvSpPr txBox="1"/>
          <p:nvPr userDrawn="1"/>
        </p:nvSpPr>
        <p:spPr>
          <a:xfrm>
            <a:off x="431800" y="2967335"/>
            <a:ext cx="5450280" cy="92333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lnSpc>
                <a:spcPct val="100000"/>
              </a:lnSpc>
              <a:spcBef>
                <a:spcPct val="0"/>
              </a:spcBef>
              <a:buNone/>
              <a:defRPr sz="6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572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00DBF-A89D-7962-2D12-FFCF86DBD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99" y="1460500"/>
            <a:ext cx="11326814" cy="4344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72820-2A37-3727-6BCD-8672BF7BAA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1887" y="6531818"/>
            <a:ext cx="777875" cy="15388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9443F3A-6233-4799-84B5-362ED1044152}" type="datetimeFigureOut">
              <a:rPr lang="en-GB" smtClean="0"/>
              <a:pPr/>
              <a:t>11/09/2024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53C1E-2C54-CDD6-31C4-8FA1E5276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17E35-97B9-A5CC-62ED-BA20C039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961E-8E25-4BEB-A1E7-A335D06D8AD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50BA676-E4B7-40AC-A61A-316A738D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431800"/>
            <a:ext cx="9899870" cy="8477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40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C0208-9C90-86FA-CEC3-31DAD674FE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505671"/>
            <a:ext cx="7491413" cy="1846659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60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en-US" dirty="0"/>
              <a:t>Add section </a:t>
            </a:r>
            <a:br>
              <a:rPr lang="en-US" dirty="0"/>
            </a:br>
            <a:r>
              <a:rPr lang="en-US" dirty="0"/>
              <a:t>heading here</a:t>
            </a:r>
            <a:endParaRPr lang="en-GB" dirty="0"/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8CB6787-AEA2-AB14-3243-ECEEC568C70B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0063" y="1339776"/>
            <a:ext cx="5986347" cy="459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5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CA761-D552-A8D8-4BE9-791603DB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45A4A-E6BE-F09A-34E4-228668620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460501"/>
            <a:ext cx="5559426" cy="4344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2B075-7868-51D9-3F59-C086CF4CC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774" y="1460501"/>
            <a:ext cx="5559426" cy="43449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FB8E5-C95F-3FB5-D940-66785E2A0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1887" y="6531818"/>
            <a:ext cx="777875" cy="15388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9443F3A-6233-4799-84B5-362ED1044152}" type="datetimeFigureOut">
              <a:rPr lang="en-GB" smtClean="0"/>
              <a:pPr/>
              <a:t>11/09/2024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30BCC-CCC2-1D68-4835-0DA3067AE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A6632-CBC0-E7B8-E791-88E5CD27F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961E-8E25-4BEB-A1E7-A335D06D8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32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FF823-4E19-F01E-5D56-6191CD24C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480344"/>
            <a:ext cx="5565775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E65A7-4998-D111-52FE-4AD0E613F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2505075"/>
            <a:ext cx="5565775" cy="3300413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65355-47CA-E97F-1CF3-0BEA0AC5E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4900" y="1460499"/>
            <a:ext cx="5575300" cy="84931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21D8F-883B-DEC9-3A39-B09B32F75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5" y="2505075"/>
            <a:ext cx="5565775" cy="3300413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D69A03-76EB-0C53-73B6-420BC0641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1887" y="6531818"/>
            <a:ext cx="777875" cy="15388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9443F3A-6233-4799-84B5-362ED1044152}" type="datetimeFigureOut">
              <a:rPr lang="en-GB" smtClean="0"/>
              <a:pPr/>
              <a:t>11/09/2024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C2D966-58B3-8EF1-74B0-8E0D33797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73E453-29AD-C775-A0E9-9F357CEF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961E-8E25-4BEB-A1E7-A335D06D8AD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74AC227-646E-8179-DEF7-642E484CD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431800"/>
            <a:ext cx="9899870" cy="847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75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A31CB-037F-53D8-2725-31D5E80FB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2EDECA-117E-E4FF-82B6-F76F7ABA4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1887" y="6531818"/>
            <a:ext cx="777875" cy="15388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9443F3A-6233-4799-84B5-362ED1044152}" type="datetimeFigureOut">
              <a:rPr lang="en-GB" smtClean="0"/>
              <a:pPr/>
              <a:t>11/09/2024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370C79-4C5C-1D26-8719-BD30268E8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0A772E-CE02-327A-9DED-20588093B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961E-8E25-4BEB-A1E7-A335D06D8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0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A519AC-7AED-2020-E17A-F2B8F40DE1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1887" y="6531818"/>
            <a:ext cx="777875" cy="15388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9443F3A-6233-4799-84B5-362ED1044152}" type="datetimeFigureOut">
              <a:rPr lang="en-GB" smtClean="0"/>
              <a:pPr/>
              <a:t>11/09/2024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7D2BAE-7C93-4D37-A7DE-20840411C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E225D-7DB9-83E3-0932-E055560FB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961E-8E25-4BEB-A1E7-A335D06D8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8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B4712-9220-6207-8BB2-D291AA1E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31800"/>
            <a:ext cx="3656013" cy="13620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A7E62-F043-7D4F-5FAE-3D4CD9433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199" y="431801"/>
            <a:ext cx="7492999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5F208-4D86-6386-F216-3CC6A20C2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801" y="1986456"/>
            <a:ext cx="3656012" cy="38190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92B6A-1F65-C1BB-66DC-1B28E5F37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1887" y="6531818"/>
            <a:ext cx="777875" cy="15388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9443F3A-6233-4799-84B5-362ED1044152}" type="datetimeFigureOut">
              <a:rPr lang="en-GB" smtClean="0"/>
              <a:pPr/>
              <a:t>11/09/2024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956FC-D90B-0658-5C92-2F95657DA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3721C-3472-1AF2-292C-5DB9AC86E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961E-8E25-4BEB-A1E7-A335D06D8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10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1D8E62-C21F-424A-F350-B37ED0E19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199" y="431801"/>
            <a:ext cx="7492999" cy="537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ED76D-C616-246A-FD4C-A7309DCBC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1887" y="6531818"/>
            <a:ext cx="777875" cy="15388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9443F3A-6233-4799-84B5-362ED1044152}" type="datetimeFigureOut">
              <a:rPr lang="en-GB" smtClean="0"/>
              <a:pPr/>
              <a:t>11/09/2024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273EE-3202-C219-6B5F-C1A20C94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AE639-421C-D42B-E243-87D8AB01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961E-8E25-4BEB-A1E7-A335D06D8AD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B3ADC9-1929-735A-48DC-F6C57B4FB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31800"/>
            <a:ext cx="3656013" cy="13620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2D65AE7-DEBD-3877-01A3-4B68D2668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801" y="1986456"/>
            <a:ext cx="3656012" cy="38190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367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9D67C-7252-E05D-1497-78E5816E9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431800"/>
            <a:ext cx="9899870" cy="8477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3126F-8D00-38EB-5CA7-7317F7B8E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799" y="1460500"/>
            <a:ext cx="11326814" cy="43416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A4D22-931C-E182-EDED-F3EAC3416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799" y="6176963"/>
            <a:ext cx="9409113" cy="50874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defRPr lang="en-GB" sz="1000" dirty="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D2138-CF97-B4EC-B832-019F1A5FC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531" y="6531818"/>
            <a:ext cx="778669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23961E-8E25-4BEB-A1E7-A335D06D8A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3EA934-D0D9-BE52-EAEA-35713DE3C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1888" y="6531818"/>
            <a:ext cx="77866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000" smtClean="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r"/>
            <a:fld id="{B7698D47-D18E-44CB-852E-A89AA4CAFDD5}" type="datetimeFigureOut">
              <a:rPr lang="en-GB" smtClean="0"/>
              <a:pPr algn="r"/>
              <a:t>11/09/2024</a:t>
            </a:fld>
            <a:endParaRPr lang="en-GB" dirty="0"/>
          </a:p>
        </p:txBody>
      </p:sp>
      <p:pic>
        <p:nvPicPr>
          <p:cNvPr id="18" name="Picture 17" descr="A black and red logo&#10;&#10;Description automatically generated">
            <a:extLst>
              <a:ext uri="{FF2B5EF4-FFF2-40B4-BE49-F238E27FC236}">
                <a16:creationId xmlns:a16="http://schemas.microsoft.com/office/drawing/2014/main" id="{4C9A78A8-1DAE-DB3F-01D4-CFBD005BE708}"/>
              </a:ext>
            </a:extLst>
          </p:cNvPr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5" b="18064"/>
          <a:stretch/>
        </p:blipFill>
        <p:spPr>
          <a:xfrm>
            <a:off x="10721591" y="416655"/>
            <a:ext cx="1088698" cy="48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8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680" userDrawn="1">
          <p15:clr>
            <a:srgbClr val="FBCBDE"/>
          </p15:clr>
        </p15:guide>
        <p15:guide id="3" pos="272" userDrawn="1">
          <p15:clr>
            <a:srgbClr val="FBCBDE"/>
          </p15:clr>
        </p15:guide>
        <p15:guide id="4" pos="762" userDrawn="1">
          <p15:clr>
            <a:srgbClr val="FBCBDE"/>
          </p15:clr>
        </p15:guide>
        <p15:guide id="5" pos="876" userDrawn="1">
          <p15:clr>
            <a:srgbClr val="FBCBDE"/>
          </p15:clr>
        </p15:guide>
        <p15:guide id="6" pos="1366" userDrawn="1">
          <p15:clr>
            <a:srgbClr val="FBCBDE"/>
          </p15:clr>
        </p15:guide>
        <p15:guide id="7" pos="1480" userDrawn="1">
          <p15:clr>
            <a:srgbClr val="FBCBDE"/>
          </p15:clr>
        </p15:guide>
        <p15:guide id="8" pos="1971" userDrawn="1">
          <p15:clr>
            <a:srgbClr val="FBCBDE"/>
          </p15:clr>
        </p15:guide>
        <p15:guide id="9" pos="2084" userDrawn="1">
          <p15:clr>
            <a:srgbClr val="FBCBDE"/>
          </p15:clr>
        </p15:guide>
        <p15:guide id="10" pos="2575" userDrawn="1">
          <p15:clr>
            <a:srgbClr val="FBCBDE"/>
          </p15:clr>
        </p15:guide>
        <p15:guide id="11" pos="2688" userDrawn="1">
          <p15:clr>
            <a:srgbClr val="FBCBDE"/>
          </p15:clr>
        </p15:guide>
        <p15:guide id="12" pos="3179" userDrawn="1">
          <p15:clr>
            <a:srgbClr val="FBCBDE"/>
          </p15:clr>
        </p15:guide>
        <p15:guide id="13" pos="3292" userDrawn="1">
          <p15:clr>
            <a:srgbClr val="FBCBDE"/>
          </p15:clr>
        </p15:guide>
        <p15:guide id="14" pos="3783" userDrawn="1">
          <p15:clr>
            <a:srgbClr val="FBCBDE"/>
          </p15:clr>
        </p15:guide>
        <p15:guide id="15" pos="3896" userDrawn="1">
          <p15:clr>
            <a:srgbClr val="FBCBDE"/>
          </p15:clr>
        </p15:guide>
        <p15:guide id="16" pos="4387" userDrawn="1">
          <p15:clr>
            <a:srgbClr val="FBCBDE"/>
          </p15:clr>
        </p15:guide>
        <p15:guide id="17" pos="4500" userDrawn="1">
          <p15:clr>
            <a:srgbClr val="FBCBDE"/>
          </p15:clr>
        </p15:guide>
        <p15:guide id="18" pos="4991" userDrawn="1">
          <p15:clr>
            <a:srgbClr val="FBCBDE"/>
          </p15:clr>
        </p15:guide>
        <p15:guide id="19" pos="5104" userDrawn="1">
          <p15:clr>
            <a:srgbClr val="FBCBDE"/>
          </p15:clr>
        </p15:guide>
        <p15:guide id="20" pos="5595" userDrawn="1">
          <p15:clr>
            <a:srgbClr val="FBCBDE"/>
          </p15:clr>
        </p15:guide>
        <p15:guide id="21" pos="5700" userDrawn="1">
          <p15:clr>
            <a:srgbClr val="FBCBDE"/>
          </p15:clr>
        </p15:guide>
        <p15:guide id="22" pos="6199" userDrawn="1">
          <p15:clr>
            <a:srgbClr val="FBCBDE"/>
          </p15:clr>
        </p15:guide>
        <p15:guide id="23" pos="6313" userDrawn="1">
          <p15:clr>
            <a:srgbClr val="FBCBDE"/>
          </p15:clr>
        </p15:guide>
        <p15:guide id="24" pos="6803" userDrawn="1">
          <p15:clr>
            <a:srgbClr val="FBCBDE"/>
          </p15:clr>
        </p15:guide>
        <p15:guide id="25" pos="6917" userDrawn="1">
          <p15:clr>
            <a:srgbClr val="FBCBDE"/>
          </p15:clr>
        </p15:guide>
        <p15:guide id="26" pos="7407" userDrawn="1">
          <p15:clr>
            <a:srgbClr val="FBCBDE"/>
          </p15:clr>
        </p15:guide>
        <p15:guide id="27" orient="horz" userDrawn="1">
          <p15:clr>
            <a:srgbClr val="FBCBDE"/>
          </p15:clr>
        </p15:guide>
        <p15:guide id="28" orient="horz" pos="4320" userDrawn="1">
          <p15:clr>
            <a:srgbClr val="FBCBDE"/>
          </p15:clr>
        </p15:guide>
        <p15:guide id="29" orient="horz" pos="272" userDrawn="1">
          <p15:clr>
            <a:srgbClr val="FBCBDE"/>
          </p15:clr>
        </p15:guide>
        <p15:guide id="30" orient="horz" pos="806" userDrawn="1">
          <p15:clr>
            <a:srgbClr val="FBCBDE"/>
          </p15:clr>
        </p15:guide>
        <p15:guide id="31" orient="horz" pos="920" userDrawn="1">
          <p15:clr>
            <a:srgbClr val="FBCBDE"/>
          </p15:clr>
        </p15:guide>
        <p15:guide id="32" orient="horz" pos="1455" userDrawn="1">
          <p15:clr>
            <a:srgbClr val="FBCBDE"/>
          </p15:clr>
        </p15:guide>
        <p15:guide id="33" orient="horz" pos="1568" userDrawn="1">
          <p15:clr>
            <a:srgbClr val="FBCBDE"/>
          </p15:clr>
        </p15:guide>
        <p15:guide id="34" orient="horz" pos="2103" userDrawn="1">
          <p15:clr>
            <a:srgbClr val="FBCBDE"/>
          </p15:clr>
        </p15:guide>
        <p15:guide id="35" orient="horz" pos="2216" userDrawn="1">
          <p15:clr>
            <a:srgbClr val="FBCBDE"/>
          </p15:clr>
        </p15:guide>
        <p15:guide id="36" orient="horz" pos="2751" userDrawn="1">
          <p15:clr>
            <a:srgbClr val="FBCBDE"/>
          </p15:clr>
        </p15:guide>
        <p15:guide id="37" orient="horz" pos="2864" userDrawn="1">
          <p15:clr>
            <a:srgbClr val="FBCBDE"/>
          </p15:clr>
        </p15:guide>
        <p15:guide id="38" orient="horz" pos="3399" userDrawn="1">
          <p15:clr>
            <a:srgbClr val="FBCBDE"/>
          </p15:clr>
        </p15:guide>
        <p15:guide id="39" orient="horz" pos="3513" userDrawn="1">
          <p15:clr>
            <a:srgbClr val="FBCBDE"/>
          </p15:clr>
        </p15:guide>
        <p15:guide id="40" orient="horz" pos="4047" userDrawn="1">
          <p15:clr>
            <a:srgbClr val="FBCBDE"/>
          </p15:clr>
        </p15:guide>
        <p15:guide id="41" orient="horz" pos="36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.jp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8/10/relationships/comments" Target="../comments/modernComment_12D_72AC33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9859732-E7D4-1DDA-FF82-7E23B73994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Anna Sewell and</a:t>
            </a:r>
            <a:br>
              <a:rPr lang="en-GB" dirty="0"/>
            </a:br>
            <a:r>
              <a:rPr lang="en-GB" i="1" dirty="0"/>
              <a:t>Black Beauty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77338E81-DE6E-DB6D-F4DE-8AF70EA21E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Key information about Anna Sewell and her novel, </a:t>
            </a:r>
            <a:r>
              <a:rPr lang="en-GB" i="1" dirty="0"/>
              <a:t>Black Beauty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3ED367-FCD9-03E6-0638-9443F98F9D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76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A5CEA8-8272-496E-2FB4-018A7BE92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967335"/>
            <a:ext cx="7491413" cy="923330"/>
          </a:xfrm>
        </p:spPr>
        <p:txBody>
          <a:bodyPr/>
          <a:lstStyle/>
          <a:p>
            <a:r>
              <a:rPr lang="en-GB" dirty="0"/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426152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>
            <a:extLst>
              <a:ext uri="{FF2B5EF4-FFF2-40B4-BE49-F238E27FC236}">
                <a16:creationId xmlns:a16="http://schemas.microsoft.com/office/drawing/2014/main" id="{DB12EF03-6B96-A902-B2BF-26C34DBF74A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r="21941"/>
          <a:stretch/>
        </p:blipFill>
        <p:spPr bwMode="auto">
          <a:xfrm>
            <a:off x="5226050" y="0"/>
            <a:ext cx="6965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A black and red logo&#10;&#10;Description automatically generated">
            <a:extLst>
              <a:ext uri="{FF2B5EF4-FFF2-40B4-BE49-F238E27FC236}">
                <a16:creationId xmlns:a16="http://schemas.microsoft.com/office/drawing/2014/main" id="{CFB28FED-2BE7-C20F-D8DA-17300085F3F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5" b="18064"/>
          <a:stretch/>
        </p:blipFill>
        <p:spPr>
          <a:xfrm>
            <a:off x="10721591" y="416655"/>
            <a:ext cx="1088698" cy="4880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84627F-49B6-E78E-6389-449285700703}"/>
              </a:ext>
            </a:extLst>
          </p:cNvPr>
          <p:cNvSpPr txBox="1"/>
          <p:nvPr/>
        </p:nvSpPr>
        <p:spPr>
          <a:xfrm>
            <a:off x="431799" y="2501949"/>
            <a:ext cx="4362452" cy="261610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When you’re visiting the horses, see if you can figure out how they’re feeling – once you’ve got an idea from their body language, write a short speech for them that explains to humans why they’re feeling like that. </a:t>
            </a:r>
          </a:p>
          <a:p>
            <a:r>
              <a:rPr lang="en-US" sz="2000" i="1" dirty="0">
                <a:solidFill>
                  <a:schemeClr val="tx2"/>
                </a:solidFill>
              </a:rPr>
              <a:t>Starter sentence: When my [Noun] is [Verbs] it means…</a:t>
            </a:r>
          </a:p>
        </p:txBody>
      </p:sp>
      <p:grpSp>
        <p:nvGrpSpPr>
          <p:cNvPr id="4" name="Graphic 6">
            <a:extLst>
              <a:ext uri="{FF2B5EF4-FFF2-40B4-BE49-F238E27FC236}">
                <a16:creationId xmlns:a16="http://schemas.microsoft.com/office/drawing/2014/main" id="{13AE04A6-B30E-3EC6-F3D7-0C8EB8330600}"/>
              </a:ext>
            </a:extLst>
          </p:cNvPr>
          <p:cNvGrpSpPr/>
          <p:nvPr/>
        </p:nvGrpSpPr>
        <p:grpSpPr>
          <a:xfrm>
            <a:off x="431799" y="1739949"/>
            <a:ext cx="584200" cy="584200"/>
            <a:chOff x="3604961" y="1683920"/>
            <a:chExt cx="584200" cy="584200"/>
          </a:xfrm>
          <a:noFill/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FCD5E96-453F-2F94-E67A-EFF4107E74A6}"/>
                </a:ext>
              </a:extLst>
            </p:cNvPr>
            <p:cNvSpPr/>
            <p:nvPr/>
          </p:nvSpPr>
          <p:spPr>
            <a:xfrm>
              <a:off x="3897061" y="1683920"/>
              <a:ext cx="12700" cy="114300"/>
            </a:xfrm>
            <a:custGeom>
              <a:avLst/>
              <a:gdLst>
                <a:gd name="connsiteX0" fmla="*/ 0 w 12700"/>
                <a:gd name="connsiteY0" fmla="*/ 0 h 114300"/>
                <a:gd name="connsiteX1" fmla="*/ 0 w 12700"/>
                <a:gd name="connsiteY1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114300" fill="none" extrusionOk="0">
                  <a:moveTo>
                    <a:pt x="0" y="0"/>
                  </a:moveTo>
                  <a:cubicBezTo>
                    <a:pt x="-9855" y="24728"/>
                    <a:pt x="2164" y="84925"/>
                    <a:pt x="0" y="114300"/>
                  </a:cubicBezTo>
                </a:path>
                <a:path w="12700" h="114300" stroke="0" extrusionOk="0">
                  <a:moveTo>
                    <a:pt x="0" y="0"/>
                  </a:moveTo>
                  <a:cubicBezTo>
                    <a:pt x="-7554" y="54382"/>
                    <a:pt x="-5459" y="80592"/>
                    <a:pt x="0" y="114300"/>
                  </a:cubicBez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700"/>
                        <a:gd name="connsiteY0" fmla="*/ 0 h 114300"/>
                        <a:gd name="connsiteX1" fmla="*/ 0 w 12700"/>
                        <a:gd name="connsiteY1" fmla="*/ 114300 h 1143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2700" h="114300">
                          <a:moveTo>
                            <a:pt x="0" y="0"/>
                          </a:moveTo>
                          <a:lnTo>
                            <a:pt x="0" y="114300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0D5280B-92D7-4A0E-4FFE-52A7D1A05D4B}"/>
                </a:ext>
              </a:extLst>
            </p:cNvPr>
            <p:cNvSpPr/>
            <p:nvPr/>
          </p:nvSpPr>
          <p:spPr>
            <a:xfrm>
              <a:off x="3693861" y="1772820"/>
              <a:ext cx="77470" cy="77470"/>
            </a:xfrm>
            <a:custGeom>
              <a:avLst/>
              <a:gdLst>
                <a:gd name="connsiteX0" fmla="*/ 0 w 77470"/>
                <a:gd name="connsiteY0" fmla="*/ 0 h 77470"/>
                <a:gd name="connsiteX1" fmla="*/ 77470 w 77470"/>
                <a:gd name="connsiteY1" fmla="*/ 77470 h 7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470" h="77470" fill="none" extrusionOk="0">
                  <a:moveTo>
                    <a:pt x="0" y="0"/>
                  </a:moveTo>
                  <a:cubicBezTo>
                    <a:pt x="25136" y="12687"/>
                    <a:pt x="67467" y="68669"/>
                    <a:pt x="77470" y="77470"/>
                  </a:cubicBezTo>
                </a:path>
                <a:path w="77470" h="77470" stroke="0" extrusionOk="0">
                  <a:moveTo>
                    <a:pt x="0" y="0"/>
                  </a:moveTo>
                  <a:cubicBezTo>
                    <a:pt x="11771" y="12521"/>
                    <a:pt x="44300" y="52168"/>
                    <a:pt x="77470" y="77470"/>
                  </a:cubicBez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116632749">
                    <a:custGeom>
                      <a:avLst/>
                      <a:gdLst>
                        <a:gd name="connsiteX0" fmla="*/ 0 w 77470"/>
                        <a:gd name="connsiteY0" fmla="*/ 0 h 77470"/>
                        <a:gd name="connsiteX1" fmla="*/ 77470 w 77470"/>
                        <a:gd name="connsiteY1" fmla="*/ 77470 h 774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77470" h="77470">
                          <a:moveTo>
                            <a:pt x="0" y="0"/>
                          </a:moveTo>
                          <a:lnTo>
                            <a:pt x="77470" y="77470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C7F07F9-3236-459A-62F8-7741ABF83480}"/>
                </a:ext>
              </a:extLst>
            </p:cNvPr>
            <p:cNvSpPr/>
            <p:nvPr/>
          </p:nvSpPr>
          <p:spPr>
            <a:xfrm>
              <a:off x="3604961" y="1976020"/>
              <a:ext cx="114300" cy="12700"/>
            </a:xfrm>
            <a:custGeom>
              <a:avLst/>
              <a:gdLst>
                <a:gd name="connsiteX0" fmla="*/ 0 w 114300"/>
                <a:gd name="connsiteY0" fmla="*/ 0 h 12700"/>
                <a:gd name="connsiteX1" fmla="*/ 114300 w 114300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12700" fill="none" extrusionOk="0">
                  <a:moveTo>
                    <a:pt x="0" y="0"/>
                  </a:moveTo>
                  <a:cubicBezTo>
                    <a:pt x="18135" y="-6372"/>
                    <a:pt x="70792" y="704"/>
                    <a:pt x="114300" y="0"/>
                  </a:cubicBezTo>
                </a:path>
                <a:path w="114300" h="12700" stroke="0" extrusionOk="0">
                  <a:moveTo>
                    <a:pt x="0" y="0"/>
                  </a:moveTo>
                  <a:cubicBezTo>
                    <a:pt x="29397" y="-2950"/>
                    <a:pt x="92562" y="-9615"/>
                    <a:pt x="114300" y="0"/>
                  </a:cubicBez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697022472">
                    <a:custGeom>
                      <a:avLst/>
                      <a:gdLst>
                        <a:gd name="connsiteX0" fmla="*/ 0 w 114300"/>
                        <a:gd name="connsiteY0" fmla="*/ 0 h 12700"/>
                        <a:gd name="connsiteX1" fmla="*/ 114300 w 114300"/>
                        <a:gd name="connsiteY1" fmla="*/ 0 h 12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14300" h="12700">
                          <a:moveTo>
                            <a:pt x="0" y="0"/>
                          </a:moveTo>
                          <a:lnTo>
                            <a:pt x="114300" y="0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4DE2F9C-F5A4-0276-4171-D5EAAE4B3E33}"/>
                </a:ext>
              </a:extLst>
            </p:cNvPr>
            <p:cNvSpPr/>
            <p:nvPr/>
          </p:nvSpPr>
          <p:spPr>
            <a:xfrm>
              <a:off x="3693861" y="2101750"/>
              <a:ext cx="77470" cy="77470"/>
            </a:xfrm>
            <a:custGeom>
              <a:avLst/>
              <a:gdLst>
                <a:gd name="connsiteX0" fmla="*/ 0 w 77470"/>
                <a:gd name="connsiteY0" fmla="*/ 77470 h 77470"/>
                <a:gd name="connsiteX1" fmla="*/ 77470 w 77470"/>
                <a:gd name="connsiteY1" fmla="*/ 0 h 7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470" h="77470" fill="none" extrusionOk="0">
                  <a:moveTo>
                    <a:pt x="0" y="77470"/>
                  </a:moveTo>
                  <a:cubicBezTo>
                    <a:pt x="29013" y="57787"/>
                    <a:pt x="50618" y="15756"/>
                    <a:pt x="77470" y="0"/>
                  </a:cubicBezTo>
                </a:path>
                <a:path w="77470" h="77470" stroke="0" extrusionOk="0">
                  <a:moveTo>
                    <a:pt x="0" y="77470"/>
                  </a:moveTo>
                  <a:cubicBezTo>
                    <a:pt x="34762" y="39836"/>
                    <a:pt x="62163" y="13180"/>
                    <a:pt x="77470" y="0"/>
                  </a:cubicBez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177963799">
                    <a:custGeom>
                      <a:avLst/>
                      <a:gdLst>
                        <a:gd name="connsiteX0" fmla="*/ 0 w 77470"/>
                        <a:gd name="connsiteY0" fmla="*/ 77470 h 77470"/>
                        <a:gd name="connsiteX1" fmla="*/ 77470 w 77470"/>
                        <a:gd name="connsiteY1" fmla="*/ 0 h 774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77470" h="77470">
                          <a:moveTo>
                            <a:pt x="0" y="77470"/>
                          </a:moveTo>
                          <a:lnTo>
                            <a:pt x="77470" y="0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884530B-F308-5C02-CB73-60DE0DA40766}"/>
                </a:ext>
              </a:extLst>
            </p:cNvPr>
            <p:cNvSpPr/>
            <p:nvPr/>
          </p:nvSpPr>
          <p:spPr>
            <a:xfrm>
              <a:off x="4022791" y="2101750"/>
              <a:ext cx="77470" cy="77470"/>
            </a:xfrm>
            <a:custGeom>
              <a:avLst/>
              <a:gdLst>
                <a:gd name="connsiteX0" fmla="*/ 77470 w 77470"/>
                <a:gd name="connsiteY0" fmla="*/ 77470 h 77470"/>
                <a:gd name="connsiteX1" fmla="*/ 0 w 77470"/>
                <a:gd name="connsiteY1" fmla="*/ 0 h 7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470" h="77470" fill="none" extrusionOk="0">
                  <a:moveTo>
                    <a:pt x="77470" y="77470"/>
                  </a:moveTo>
                  <a:cubicBezTo>
                    <a:pt x="65549" y="71494"/>
                    <a:pt x="20091" y="17442"/>
                    <a:pt x="0" y="0"/>
                  </a:cubicBezTo>
                </a:path>
                <a:path w="77470" h="77470" stroke="0" extrusionOk="0">
                  <a:moveTo>
                    <a:pt x="77470" y="77470"/>
                  </a:moveTo>
                  <a:cubicBezTo>
                    <a:pt x="55059" y="47930"/>
                    <a:pt x="30122" y="37639"/>
                    <a:pt x="0" y="0"/>
                  </a:cubicBez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27910698">
                    <a:custGeom>
                      <a:avLst/>
                      <a:gdLst>
                        <a:gd name="connsiteX0" fmla="*/ 77470 w 77470"/>
                        <a:gd name="connsiteY0" fmla="*/ 77470 h 77470"/>
                        <a:gd name="connsiteX1" fmla="*/ 0 w 77470"/>
                        <a:gd name="connsiteY1" fmla="*/ 0 h 774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77470" h="77470">
                          <a:moveTo>
                            <a:pt x="77470" y="7747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11623DD-BA5E-1367-AE14-526499A74773}"/>
                </a:ext>
              </a:extLst>
            </p:cNvPr>
            <p:cNvSpPr/>
            <p:nvPr/>
          </p:nvSpPr>
          <p:spPr>
            <a:xfrm>
              <a:off x="4074861" y="1976020"/>
              <a:ext cx="114300" cy="12700"/>
            </a:xfrm>
            <a:custGeom>
              <a:avLst/>
              <a:gdLst>
                <a:gd name="connsiteX0" fmla="*/ 114300 w 114300"/>
                <a:gd name="connsiteY0" fmla="*/ 0 h 12700"/>
                <a:gd name="connsiteX1" fmla="*/ 0 w 114300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12700" fill="none" extrusionOk="0">
                  <a:moveTo>
                    <a:pt x="114300" y="0"/>
                  </a:moveTo>
                  <a:cubicBezTo>
                    <a:pt x="71620" y="992"/>
                    <a:pt x="44295" y="5320"/>
                    <a:pt x="0" y="0"/>
                  </a:cubicBezTo>
                </a:path>
                <a:path w="114300" h="12700" stroke="0" extrusionOk="0">
                  <a:moveTo>
                    <a:pt x="114300" y="0"/>
                  </a:moveTo>
                  <a:cubicBezTo>
                    <a:pt x="87447" y="9895"/>
                    <a:pt x="37784" y="9281"/>
                    <a:pt x="0" y="0"/>
                  </a:cubicBez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008842088">
                    <a:custGeom>
                      <a:avLst/>
                      <a:gdLst>
                        <a:gd name="connsiteX0" fmla="*/ 114300 w 114300"/>
                        <a:gd name="connsiteY0" fmla="*/ 0 h 12700"/>
                        <a:gd name="connsiteX1" fmla="*/ 0 w 114300"/>
                        <a:gd name="connsiteY1" fmla="*/ 0 h 12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14300" h="12700">
                          <a:moveTo>
                            <a:pt x="114300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A012753-4787-2D76-CFA2-03D0DE699AFE}"/>
                </a:ext>
              </a:extLst>
            </p:cNvPr>
            <p:cNvSpPr/>
            <p:nvPr/>
          </p:nvSpPr>
          <p:spPr>
            <a:xfrm>
              <a:off x="4022791" y="1772820"/>
              <a:ext cx="77470" cy="77470"/>
            </a:xfrm>
            <a:custGeom>
              <a:avLst/>
              <a:gdLst>
                <a:gd name="connsiteX0" fmla="*/ 77470 w 77470"/>
                <a:gd name="connsiteY0" fmla="*/ 0 h 77470"/>
                <a:gd name="connsiteX1" fmla="*/ 0 w 77470"/>
                <a:gd name="connsiteY1" fmla="*/ 77470 h 7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470" h="77470" fill="none" extrusionOk="0">
                  <a:moveTo>
                    <a:pt x="77470" y="0"/>
                  </a:moveTo>
                  <a:cubicBezTo>
                    <a:pt x="36880" y="29873"/>
                    <a:pt x="10065" y="59351"/>
                    <a:pt x="0" y="77470"/>
                  </a:cubicBezTo>
                </a:path>
                <a:path w="77470" h="77470" stroke="0" extrusionOk="0">
                  <a:moveTo>
                    <a:pt x="77470" y="0"/>
                  </a:moveTo>
                  <a:cubicBezTo>
                    <a:pt x="42900" y="21960"/>
                    <a:pt x="14988" y="48696"/>
                    <a:pt x="0" y="77470"/>
                  </a:cubicBez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809439606">
                    <a:custGeom>
                      <a:avLst/>
                      <a:gdLst>
                        <a:gd name="connsiteX0" fmla="*/ 77470 w 77470"/>
                        <a:gd name="connsiteY0" fmla="*/ 0 h 77470"/>
                        <a:gd name="connsiteX1" fmla="*/ 0 w 77470"/>
                        <a:gd name="connsiteY1" fmla="*/ 77470 h 774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77470" h="77470">
                          <a:moveTo>
                            <a:pt x="77470" y="0"/>
                          </a:moveTo>
                          <a:lnTo>
                            <a:pt x="0" y="77470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CC6ECCC-A6E7-9114-B916-B5119424896E}"/>
                </a:ext>
              </a:extLst>
            </p:cNvPr>
            <p:cNvSpPr/>
            <p:nvPr/>
          </p:nvSpPr>
          <p:spPr>
            <a:xfrm>
              <a:off x="3846261" y="2255420"/>
              <a:ext cx="101600" cy="12700"/>
            </a:xfrm>
            <a:custGeom>
              <a:avLst/>
              <a:gdLst>
                <a:gd name="connsiteX0" fmla="*/ 101600 w 101600"/>
                <a:gd name="connsiteY0" fmla="*/ 0 h 12700"/>
                <a:gd name="connsiteX1" fmla="*/ 88900 w 101600"/>
                <a:gd name="connsiteY1" fmla="*/ 0 h 12700"/>
                <a:gd name="connsiteX2" fmla="*/ 76200 w 101600"/>
                <a:gd name="connsiteY2" fmla="*/ 12700 h 12700"/>
                <a:gd name="connsiteX3" fmla="*/ 50800 w 101600"/>
                <a:gd name="connsiteY3" fmla="*/ 12700 h 12700"/>
                <a:gd name="connsiteX4" fmla="*/ 25400 w 101600"/>
                <a:gd name="connsiteY4" fmla="*/ 12700 h 12700"/>
                <a:gd name="connsiteX5" fmla="*/ 12700 w 101600"/>
                <a:gd name="connsiteY5" fmla="*/ 0 h 12700"/>
                <a:gd name="connsiteX6" fmla="*/ 0 w 101600"/>
                <a:gd name="connsiteY6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600" h="12700" extrusionOk="0">
                  <a:moveTo>
                    <a:pt x="101600" y="0"/>
                  </a:moveTo>
                  <a:cubicBezTo>
                    <a:pt x="95849" y="1057"/>
                    <a:pt x="91791" y="576"/>
                    <a:pt x="88900" y="0"/>
                  </a:cubicBezTo>
                  <a:cubicBezTo>
                    <a:pt x="82700" y="5627"/>
                    <a:pt x="78142" y="9090"/>
                    <a:pt x="76200" y="12700"/>
                  </a:cubicBezTo>
                  <a:cubicBezTo>
                    <a:pt x="69037" y="12573"/>
                    <a:pt x="63214" y="13419"/>
                    <a:pt x="50800" y="12700"/>
                  </a:cubicBezTo>
                  <a:cubicBezTo>
                    <a:pt x="44490" y="12638"/>
                    <a:pt x="33879" y="11538"/>
                    <a:pt x="25400" y="12700"/>
                  </a:cubicBezTo>
                  <a:cubicBezTo>
                    <a:pt x="18776" y="6735"/>
                    <a:pt x="17265" y="3088"/>
                    <a:pt x="12700" y="0"/>
                  </a:cubicBezTo>
                  <a:cubicBezTo>
                    <a:pt x="8214" y="355"/>
                    <a:pt x="3512" y="-72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530407422">
                    <a:custGeom>
                      <a:avLst/>
                      <a:gdLst>
                        <a:gd name="connsiteX0" fmla="*/ 101600 w 101600"/>
                        <a:gd name="connsiteY0" fmla="*/ 0 h 12700"/>
                        <a:gd name="connsiteX1" fmla="*/ 88900 w 101600"/>
                        <a:gd name="connsiteY1" fmla="*/ 0 h 12700"/>
                        <a:gd name="connsiteX2" fmla="*/ 76200 w 101600"/>
                        <a:gd name="connsiteY2" fmla="*/ 12700 h 12700"/>
                        <a:gd name="connsiteX3" fmla="*/ 50800 w 101600"/>
                        <a:gd name="connsiteY3" fmla="*/ 12700 h 12700"/>
                        <a:gd name="connsiteX4" fmla="*/ 25400 w 101600"/>
                        <a:gd name="connsiteY4" fmla="*/ 12700 h 12700"/>
                        <a:gd name="connsiteX5" fmla="*/ 12700 w 101600"/>
                        <a:gd name="connsiteY5" fmla="*/ 0 h 12700"/>
                        <a:gd name="connsiteX6" fmla="*/ 0 w 101600"/>
                        <a:gd name="connsiteY6" fmla="*/ 0 h 12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1600" h="12700">
                          <a:moveTo>
                            <a:pt x="101600" y="0"/>
                          </a:moveTo>
                          <a:lnTo>
                            <a:pt x="88900" y="0"/>
                          </a:lnTo>
                          <a:lnTo>
                            <a:pt x="76200" y="12700"/>
                          </a:lnTo>
                          <a:lnTo>
                            <a:pt x="50800" y="12700"/>
                          </a:lnTo>
                          <a:lnTo>
                            <a:pt x="25400" y="12700"/>
                          </a:lnTo>
                          <a:lnTo>
                            <a:pt x="12700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2E6E21E-93E9-1EF0-D000-48BA28DC162A}"/>
                </a:ext>
              </a:extLst>
            </p:cNvPr>
            <p:cNvSpPr/>
            <p:nvPr/>
          </p:nvSpPr>
          <p:spPr>
            <a:xfrm>
              <a:off x="3820861" y="2179220"/>
              <a:ext cx="152400" cy="12700"/>
            </a:xfrm>
            <a:custGeom>
              <a:avLst/>
              <a:gdLst>
                <a:gd name="connsiteX0" fmla="*/ 0 w 152400"/>
                <a:gd name="connsiteY0" fmla="*/ 0 h 12700"/>
                <a:gd name="connsiteX1" fmla="*/ 152400 w 152400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0" h="12700" fill="none" extrusionOk="0">
                  <a:moveTo>
                    <a:pt x="0" y="0"/>
                  </a:moveTo>
                  <a:cubicBezTo>
                    <a:pt x="22803" y="-8512"/>
                    <a:pt x="87111" y="1405"/>
                    <a:pt x="152400" y="0"/>
                  </a:cubicBezTo>
                </a:path>
                <a:path w="152400" h="12700" stroke="0" extrusionOk="0">
                  <a:moveTo>
                    <a:pt x="0" y="0"/>
                  </a:moveTo>
                  <a:cubicBezTo>
                    <a:pt x="63728" y="-8104"/>
                    <a:pt x="105981" y="3059"/>
                    <a:pt x="152400" y="0"/>
                  </a:cubicBez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023007452">
                    <a:custGeom>
                      <a:avLst/>
                      <a:gdLst>
                        <a:gd name="connsiteX0" fmla="*/ 0 w 152400"/>
                        <a:gd name="connsiteY0" fmla="*/ 0 h 12700"/>
                        <a:gd name="connsiteX1" fmla="*/ 152400 w 152400"/>
                        <a:gd name="connsiteY1" fmla="*/ 0 h 12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52400" h="12700">
                          <a:moveTo>
                            <a:pt x="0" y="0"/>
                          </a:moveTo>
                          <a:lnTo>
                            <a:pt x="152400" y="0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0000A0F-E9F8-12FB-4FA1-F8B3BFEF34CC}"/>
                </a:ext>
              </a:extLst>
            </p:cNvPr>
            <p:cNvSpPr/>
            <p:nvPr/>
          </p:nvSpPr>
          <p:spPr>
            <a:xfrm>
              <a:off x="3833561" y="2217320"/>
              <a:ext cx="127000" cy="12700"/>
            </a:xfrm>
            <a:custGeom>
              <a:avLst/>
              <a:gdLst>
                <a:gd name="connsiteX0" fmla="*/ 0 w 127000"/>
                <a:gd name="connsiteY0" fmla="*/ 0 h 12700"/>
                <a:gd name="connsiteX1" fmla="*/ 127000 w 127000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0" h="12700" fill="none" extrusionOk="0">
                  <a:moveTo>
                    <a:pt x="0" y="0"/>
                  </a:moveTo>
                  <a:cubicBezTo>
                    <a:pt x="43944" y="-2917"/>
                    <a:pt x="104856" y="7924"/>
                    <a:pt x="127000" y="0"/>
                  </a:cubicBezTo>
                </a:path>
                <a:path w="127000" h="12700" stroke="0" extrusionOk="0">
                  <a:moveTo>
                    <a:pt x="0" y="0"/>
                  </a:moveTo>
                  <a:cubicBezTo>
                    <a:pt x="14811" y="-6141"/>
                    <a:pt x="107637" y="-3025"/>
                    <a:pt x="127000" y="0"/>
                  </a:cubicBez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144482729">
                    <a:custGeom>
                      <a:avLst/>
                      <a:gdLst>
                        <a:gd name="connsiteX0" fmla="*/ 0 w 127000"/>
                        <a:gd name="connsiteY0" fmla="*/ 0 h 12700"/>
                        <a:gd name="connsiteX1" fmla="*/ 127000 w 127000"/>
                        <a:gd name="connsiteY1" fmla="*/ 0 h 12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27000" h="12700">
                          <a:moveTo>
                            <a:pt x="0" y="0"/>
                          </a:moveTo>
                          <a:lnTo>
                            <a:pt x="127000" y="0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BFA0C47-1945-D176-A171-EC471BA64268}"/>
                </a:ext>
              </a:extLst>
            </p:cNvPr>
            <p:cNvSpPr/>
            <p:nvPr/>
          </p:nvSpPr>
          <p:spPr>
            <a:xfrm>
              <a:off x="3770061" y="1849020"/>
              <a:ext cx="254000" cy="304800"/>
            </a:xfrm>
            <a:custGeom>
              <a:avLst/>
              <a:gdLst>
                <a:gd name="connsiteX0" fmla="*/ 190500 w 254000"/>
                <a:gd name="connsiteY0" fmla="*/ 304800 h 304800"/>
                <a:gd name="connsiteX1" fmla="*/ 190500 w 254000"/>
                <a:gd name="connsiteY1" fmla="*/ 279400 h 304800"/>
                <a:gd name="connsiteX2" fmla="*/ 214630 w 254000"/>
                <a:gd name="connsiteY2" fmla="*/ 218440 h 304800"/>
                <a:gd name="connsiteX3" fmla="*/ 254000 w 254000"/>
                <a:gd name="connsiteY3" fmla="*/ 127000 h 304800"/>
                <a:gd name="connsiteX4" fmla="*/ 127000 w 254000"/>
                <a:gd name="connsiteY4" fmla="*/ 0 h 304800"/>
                <a:gd name="connsiteX5" fmla="*/ 0 w 254000"/>
                <a:gd name="connsiteY5" fmla="*/ 127000 h 304800"/>
                <a:gd name="connsiteX6" fmla="*/ 39370 w 254000"/>
                <a:gd name="connsiteY6" fmla="*/ 218440 h 304800"/>
                <a:gd name="connsiteX7" fmla="*/ 63500 w 254000"/>
                <a:gd name="connsiteY7" fmla="*/ 279400 h 304800"/>
                <a:gd name="connsiteX8" fmla="*/ 63500 w 254000"/>
                <a:gd name="connsiteY8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000" h="304800" extrusionOk="0">
                  <a:moveTo>
                    <a:pt x="190500" y="304800"/>
                  </a:moveTo>
                  <a:cubicBezTo>
                    <a:pt x="190976" y="300724"/>
                    <a:pt x="192056" y="286169"/>
                    <a:pt x="190500" y="279400"/>
                  </a:cubicBezTo>
                  <a:cubicBezTo>
                    <a:pt x="186608" y="258735"/>
                    <a:pt x="199877" y="234638"/>
                    <a:pt x="214630" y="218440"/>
                  </a:cubicBezTo>
                  <a:cubicBezTo>
                    <a:pt x="238254" y="195029"/>
                    <a:pt x="251034" y="168861"/>
                    <a:pt x="254000" y="127000"/>
                  </a:cubicBezTo>
                  <a:cubicBezTo>
                    <a:pt x="253380" y="58059"/>
                    <a:pt x="197525" y="-10337"/>
                    <a:pt x="127000" y="0"/>
                  </a:cubicBezTo>
                  <a:cubicBezTo>
                    <a:pt x="66750" y="5416"/>
                    <a:pt x="-8143" y="49509"/>
                    <a:pt x="0" y="127000"/>
                  </a:cubicBezTo>
                  <a:cubicBezTo>
                    <a:pt x="-787" y="167548"/>
                    <a:pt x="10283" y="196419"/>
                    <a:pt x="39370" y="218440"/>
                  </a:cubicBezTo>
                  <a:cubicBezTo>
                    <a:pt x="54978" y="237618"/>
                    <a:pt x="64849" y="254023"/>
                    <a:pt x="63500" y="279400"/>
                  </a:cubicBezTo>
                  <a:cubicBezTo>
                    <a:pt x="61390" y="285385"/>
                    <a:pt x="63107" y="299919"/>
                    <a:pt x="63500" y="30480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934617007">
                    <a:custGeom>
                      <a:avLst/>
                      <a:gdLst>
                        <a:gd name="connsiteX0" fmla="*/ 190500 w 254000"/>
                        <a:gd name="connsiteY0" fmla="*/ 304800 h 304800"/>
                        <a:gd name="connsiteX1" fmla="*/ 190500 w 254000"/>
                        <a:gd name="connsiteY1" fmla="*/ 279400 h 304800"/>
                        <a:gd name="connsiteX2" fmla="*/ 214630 w 254000"/>
                        <a:gd name="connsiteY2" fmla="*/ 218440 h 304800"/>
                        <a:gd name="connsiteX3" fmla="*/ 254000 w 254000"/>
                        <a:gd name="connsiteY3" fmla="*/ 127000 h 304800"/>
                        <a:gd name="connsiteX4" fmla="*/ 127000 w 254000"/>
                        <a:gd name="connsiteY4" fmla="*/ 0 h 304800"/>
                        <a:gd name="connsiteX5" fmla="*/ 0 w 254000"/>
                        <a:gd name="connsiteY5" fmla="*/ 127000 h 304800"/>
                        <a:gd name="connsiteX6" fmla="*/ 39370 w 254000"/>
                        <a:gd name="connsiteY6" fmla="*/ 218440 h 304800"/>
                        <a:gd name="connsiteX7" fmla="*/ 63500 w 254000"/>
                        <a:gd name="connsiteY7" fmla="*/ 279400 h 304800"/>
                        <a:gd name="connsiteX8" fmla="*/ 63500 w 254000"/>
                        <a:gd name="connsiteY8" fmla="*/ 304800 h 304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54000" h="304800">
                          <a:moveTo>
                            <a:pt x="190500" y="304800"/>
                          </a:moveTo>
                          <a:lnTo>
                            <a:pt x="190500" y="279400"/>
                          </a:lnTo>
                          <a:cubicBezTo>
                            <a:pt x="190500" y="256540"/>
                            <a:pt x="198120" y="234950"/>
                            <a:pt x="214630" y="218440"/>
                          </a:cubicBezTo>
                          <a:cubicBezTo>
                            <a:pt x="238760" y="194310"/>
                            <a:pt x="254000" y="163830"/>
                            <a:pt x="254000" y="127000"/>
                          </a:cubicBezTo>
                          <a:cubicBezTo>
                            <a:pt x="254000" y="57150"/>
                            <a:pt x="196850" y="0"/>
                            <a:pt x="127000" y="0"/>
                          </a:cubicBezTo>
                          <a:cubicBezTo>
                            <a:pt x="57150" y="0"/>
                            <a:pt x="0" y="57150"/>
                            <a:pt x="0" y="127000"/>
                          </a:cubicBezTo>
                          <a:cubicBezTo>
                            <a:pt x="0" y="163830"/>
                            <a:pt x="15240" y="194310"/>
                            <a:pt x="39370" y="218440"/>
                          </a:cubicBezTo>
                          <a:cubicBezTo>
                            <a:pt x="55880" y="234950"/>
                            <a:pt x="63500" y="255270"/>
                            <a:pt x="63500" y="279400"/>
                          </a:cubicBezTo>
                          <a:lnTo>
                            <a:pt x="63500" y="304800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F414196-F80D-A31D-DAB2-9DAF3E5A541E}"/>
                </a:ext>
              </a:extLst>
            </p:cNvPr>
            <p:cNvSpPr/>
            <p:nvPr/>
          </p:nvSpPr>
          <p:spPr>
            <a:xfrm>
              <a:off x="3809431" y="1765200"/>
              <a:ext cx="19050" cy="46990"/>
            </a:xfrm>
            <a:custGeom>
              <a:avLst/>
              <a:gdLst>
                <a:gd name="connsiteX0" fmla="*/ 0 w 19050"/>
                <a:gd name="connsiteY0" fmla="*/ 0 h 46990"/>
                <a:gd name="connsiteX1" fmla="*/ 19050 w 19050"/>
                <a:gd name="connsiteY1" fmla="*/ 46990 h 4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46990" fill="none" extrusionOk="0">
                  <a:moveTo>
                    <a:pt x="0" y="0"/>
                  </a:moveTo>
                  <a:cubicBezTo>
                    <a:pt x="2249" y="13145"/>
                    <a:pt x="12646" y="36759"/>
                    <a:pt x="19050" y="46990"/>
                  </a:cubicBezTo>
                </a:path>
                <a:path w="19050" h="46990" stroke="0" extrusionOk="0">
                  <a:moveTo>
                    <a:pt x="0" y="0"/>
                  </a:moveTo>
                  <a:cubicBezTo>
                    <a:pt x="7336" y="17839"/>
                    <a:pt x="12746" y="38256"/>
                    <a:pt x="19050" y="46990"/>
                  </a:cubicBez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732194644">
                    <a:custGeom>
                      <a:avLst/>
                      <a:gdLst>
                        <a:gd name="connsiteX0" fmla="*/ 0 w 19050"/>
                        <a:gd name="connsiteY0" fmla="*/ 0 h 46990"/>
                        <a:gd name="connsiteX1" fmla="*/ 19050 w 19050"/>
                        <a:gd name="connsiteY1" fmla="*/ 46990 h 469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9050" h="46990">
                          <a:moveTo>
                            <a:pt x="0" y="0"/>
                          </a:moveTo>
                          <a:lnTo>
                            <a:pt x="19050" y="46990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E67AA02-3C52-077B-D2AB-23722D5A0B0E}"/>
                </a:ext>
              </a:extLst>
            </p:cNvPr>
            <p:cNvSpPr/>
            <p:nvPr/>
          </p:nvSpPr>
          <p:spPr>
            <a:xfrm>
              <a:off x="3686241" y="1888390"/>
              <a:ext cx="46990" cy="19050"/>
            </a:xfrm>
            <a:custGeom>
              <a:avLst/>
              <a:gdLst>
                <a:gd name="connsiteX0" fmla="*/ 0 w 46990"/>
                <a:gd name="connsiteY0" fmla="*/ 0 h 19050"/>
                <a:gd name="connsiteX1" fmla="*/ 46990 w 46990"/>
                <a:gd name="connsiteY1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990" h="19050" fill="none" extrusionOk="0">
                  <a:moveTo>
                    <a:pt x="0" y="0"/>
                  </a:moveTo>
                  <a:cubicBezTo>
                    <a:pt x="23820" y="5915"/>
                    <a:pt x="25099" y="9272"/>
                    <a:pt x="46990" y="19050"/>
                  </a:cubicBezTo>
                </a:path>
                <a:path w="46990" h="19050" stroke="0" extrusionOk="0">
                  <a:moveTo>
                    <a:pt x="0" y="0"/>
                  </a:moveTo>
                  <a:cubicBezTo>
                    <a:pt x="17280" y="3780"/>
                    <a:pt x="38222" y="13727"/>
                    <a:pt x="46990" y="19050"/>
                  </a:cubicBez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761206864">
                    <a:custGeom>
                      <a:avLst/>
                      <a:gdLst>
                        <a:gd name="connsiteX0" fmla="*/ 0 w 46990"/>
                        <a:gd name="connsiteY0" fmla="*/ 0 h 19050"/>
                        <a:gd name="connsiteX1" fmla="*/ 46990 w 46990"/>
                        <a:gd name="connsiteY1" fmla="*/ 19050 h 19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6990" h="19050">
                          <a:moveTo>
                            <a:pt x="0" y="0"/>
                          </a:moveTo>
                          <a:lnTo>
                            <a:pt x="46990" y="19050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A703861-52BD-4B8C-CDF5-09B575D52BC9}"/>
                </a:ext>
              </a:extLst>
            </p:cNvPr>
            <p:cNvSpPr/>
            <p:nvPr/>
          </p:nvSpPr>
          <p:spPr>
            <a:xfrm>
              <a:off x="3686241" y="2044600"/>
              <a:ext cx="46990" cy="19050"/>
            </a:xfrm>
            <a:custGeom>
              <a:avLst/>
              <a:gdLst>
                <a:gd name="connsiteX0" fmla="*/ 0 w 46990"/>
                <a:gd name="connsiteY0" fmla="*/ 19050 h 19050"/>
                <a:gd name="connsiteX1" fmla="*/ 46990 w 46990"/>
                <a:gd name="connsiteY1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990" h="19050" fill="none" extrusionOk="0">
                  <a:moveTo>
                    <a:pt x="0" y="19050"/>
                  </a:moveTo>
                  <a:cubicBezTo>
                    <a:pt x="18767" y="13664"/>
                    <a:pt x="30170" y="10593"/>
                    <a:pt x="46990" y="0"/>
                  </a:cubicBezTo>
                </a:path>
                <a:path w="46990" h="19050" stroke="0" extrusionOk="0">
                  <a:moveTo>
                    <a:pt x="0" y="19050"/>
                  </a:moveTo>
                  <a:cubicBezTo>
                    <a:pt x="8610" y="19624"/>
                    <a:pt x="39970" y="1401"/>
                    <a:pt x="46990" y="0"/>
                  </a:cubicBez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506826528">
                    <a:custGeom>
                      <a:avLst/>
                      <a:gdLst>
                        <a:gd name="connsiteX0" fmla="*/ 0 w 46990"/>
                        <a:gd name="connsiteY0" fmla="*/ 19050 h 19050"/>
                        <a:gd name="connsiteX1" fmla="*/ 46990 w 46990"/>
                        <a:gd name="connsiteY1" fmla="*/ 0 h 19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6990" h="19050">
                          <a:moveTo>
                            <a:pt x="0" y="19050"/>
                          </a:moveTo>
                          <a:lnTo>
                            <a:pt x="46990" y="0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B51C8D6-465E-191D-2107-816D2E897487}"/>
                </a:ext>
              </a:extLst>
            </p:cNvPr>
            <p:cNvSpPr/>
            <p:nvPr/>
          </p:nvSpPr>
          <p:spPr>
            <a:xfrm>
              <a:off x="4060891" y="2044600"/>
              <a:ext cx="46990" cy="19050"/>
            </a:xfrm>
            <a:custGeom>
              <a:avLst/>
              <a:gdLst>
                <a:gd name="connsiteX0" fmla="*/ 46990 w 46990"/>
                <a:gd name="connsiteY0" fmla="*/ 19050 h 19050"/>
                <a:gd name="connsiteX1" fmla="*/ 0 w 46990"/>
                <a:gd name="connsiteY1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990" h="19050" fill="none" extrusionOk="0">
                  <a:moveTo>
                    <a:pt x="46990" y="19050"/>
                  </a:moveTo>
                  <a:cubicBezTo>
                    <a:pt x="40810" y="13747"/>
                    <a:pt x="17205" y="10778"/>
                    <a:pt x="0" y="0"/>
                  </a:cubicBezTo>
                </a:path>
                <a:path w="46990" h="19050" stroke="0" extrusionOk="0">
                  <a:moveTo>
                    <a:pt x="46990" y="19050"/>
                  </a:moveTo>
                  <a:cubicBezTo>
                    <a:pt x="23712" y="9362"/>
                    <a:pt x="19395" y="10191"/>
                    <a:pt x="0" y="0"/>
                  </a:cubicBez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527612719">
                    <a:custGeom>
                      <a:avLst/>
                      <a:gdLst>
                        <a:gd name="connsiteX0" fmla="*/ 46990 w 46990"/>
                        <a:gd name="connsiteY0" fmla="*/ 19050 h 19050"/>
                        <a:gd name="connsiteX1" fmla="*/ 0 w 46990"/>
                        <a:gd name="connsiteY1" fmla="*/ 0 h 19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6990" h="19050">
                          <a:moveTo>
                            <a:pt x="46990" y="1905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D15CB5A-6B86-872F-4A34-610024D75C3F}"/>
                </a:ext>
              </a:extLst>
            </p:cNvPr>
            <p:cNvSpPr/>
            <p:nvPr/>
          </p:nvSpPr>
          <p:spPr>
            <a:xfrm>
              <a:off x="4060891" y="1888390"/>
              <a:ext cx="46990" cy="19050"/>
            </a:xfrm>
            <a:custGeom>
              <a:avLst/>
              <a:gdLst>
                <a:gd name="connsiteX0" fmla="*/ 46990 w 46990"/>
                <a:gd name="connsiteY0" fmla="*/ 0 h 19050"/>
                <a:gd name="connsiteX1" fmla="*/ 0 w 46990"/>
                <a:gd name="connsiteY1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990" h="19050" fill="none" extrusionOk="0">
                  <a:moveTo>
                    <a:pt x="46990" y="0"/>
                  </a:moveTo>
                  <a:cubicBezTo>
                    <a:pt x="39180" y="4536"/>
                    <a:pt x="14688" y="9562"/>
                    <a:pt x="0" y="19050"/>
                  </a:cubicBezTo>
                </a:path>
                <a:path w="46990" h="19050" stroke="0" extrusionOk="0">
                  <a:moveTo>
                    <a:pt x="46990" y="0"/>
                  </a:moveTo>
                  <a:cubicBezTo>
                    <a:pt x="35295" y="4309"/>
                    <a:pt x="13892" y="10366"/>
                    <a:pt x="0" y="19050"/>
                  </a:cubicBez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902367373">
                    <a:custGeom>
                      <a:avLst/>
                      <a:gdLst>
                        <a:gd name="connsiteX0" fmla="*/ 46990 w 46990"/>
                        <a:gd name="connsiteY0" fmla="*/ 0 h 19050"/>
                        <a:gd name="connsiteX1" fmla="*/ 0 w 46990"/>
                        <a:gd name="connsiteY1" fmla="*/ 19050 h 19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6990" h="19050">
                          <a:moveTo>
                            <a:pt x="46990" y="0"/>
                          </a:moveTo>
                          <a:lnTo>
                            <a:pt x="0" y="19050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572EF63-FFB1-3A92-E3C4-929A0D6721AD}"/>
                </a:ext>
              </a:extLst>
            </p:cNvPr>
            <p:cNvSpPr/>
            <p:nvPr/>
          </p:nvSpPr>
          <p:spPr>
            <a:xfrm>
              <a:off x="3965641" y="1765200"/>
              <a:ext cx="19050" cy="46990"/>
            </a:xfrm>
            <a:custGeom>
              <a:avLst/>
              <a:gdLst>
                <a:gd name="connsiteX0" fmla="*/ 19050 w 19050"/>
                <a:gd name="connsiteY0" fmla="*/ 0 h 46990"/>
                <a:gd name="connsiteX1" fmla="*/ 0 w 19050"/>
                <a:gd name="connsiteY1" fmla="*/ 46990 h 4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46990" fill="none" extrusionOk="0">
                  <a:moveTo>
                    <a:pt x="19050" y="0"/>
                  </a:moveTo>
                  <a:cubicBezTo>
                    <a:pt x="12855" y="22328"/>
                    <a:pt x="11352" y="27859"/>
                    <a:pt x="0" y="46990"/>
                  </a:cubicBezTo>
                </a:path>
                <a:path w="19050" h="46990" stroke="0" extrusionOk="0">
                  <a:moveTo>
                    <a:pt x="19050" y="0"/>
                  </a:moveTo>
                  <a:cubicBezTo>
                    <a:pt x="18817" y="11526"/>
                    <a:pt x="6219" y="32395"/>
                    <a:pt x="0" y="46990"/>
                  </a:cubicBez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220809405">
                    <a:custGeom>
                      <a:avLst/>
                      <a:gdLst>
                        <a:gd name="connsiteX0" fmla="*/ 19050 w 19050"/>
                        <a:gd name="connsiteY0" fmla="*/ 0 h 46990"/>
                        <a:gd name="connsiteX1" fmla="*/ 0 w 19050"/>
                        <a:gd name="connsiteY1" fmla="*/ 46990 h 469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9050" h="46990">
                          <a:moveTo>
                            <a:pt x="19050" y="0"/>
                          </a:moveTo>
                          <a:lnTo>
                            <a:pt x="0" y="46990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F8CD185-2E45-0598-3B23-B448E9A4DDA3}"/>
                </a:ext>
              </a:extLst>
            </p:cNvPr>
            <p:cNvSpPr/>
            <p:nvPr/>
          </p:nvSpPr>
          <p:spPr>
            <a:xfrm>
              <a:off x="3858961" y="2014120"/>
              <a:ext cx="76200" cy="25400"/>
            </a:xfrm>
            <a:custGeom>
              <a:avLst/>
              <a:gdLst>
                <a:gd name="connsiteX0" fmla="*/ 0 w 76200"/>
                <a:gd name="connsiteY0" fmla="*/ 0 h 25400"/>
                <a:gd name="connsiteX1" fmla="*/ 38100 w 76200"/>
                <a:gd name="connsiteY1" fmla="*/ 25400 h 25400"/>
                <a:gd name="connsiteX2" fmla="*/ 76200 w 76200"/>
                <a:gd name="connsiteY2" fmla="*/ 0 h 2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25400" extrusionOk="0">
                  <a:moveTo>
                    <a:pt x="0" y="0"/>
                  </a:moveTo>
                  <a:cubicBezTo>
                    <a:pt x="16942" y="12686"/>
                    <a:pt x="23443" y="18322"/>
                    <a:pt x="38100" y="25400"/>
                  </a:cubicBezTo>
                  <a:cubicBezTo>
                    <a:pt x="45531" y="17925"/>
                    <a:pt x="69282" y="2211"/>
                    <a:pt x="7620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678263146">
                    <a:custGeom>
                      <a:avLst/>
                      <a:gdLst>
                        <a:gd name="connsiteX0" fmla="*/ 0 w 76200"/>
                        <a:gd name="connsiteY0" fmla="*/ 0 h 25400"/>
                        <a:gd name="connsiteX1" fmla="*/ 38100 w 76200"/>
                        <a:gd name="connsiteY1" fmla="*/ 25400 h 25400"/>
                        <a:gd name="connsiteX2" fmla="*/ 76200 w 76200"/>
                        <a:gd name="connsiteY2" fmla="*/ 0 h 25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6200" h="25400">
                          <a:moveTo>
                            <a:pt x="0" y="0"/>
                          </a:moveTo>
                          <a:lnTo>
                            <a:pt x="38100" y="25400"/>
                          </a:lnTo>
                          <a:lnTo>
                            <a:pt x="76200" y="0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BFA7F3-4CE6-46EE-C866-AD7DF5DD5D27}"/>
                </a:ext>
              </a:extLst>
            </p:cNvPr>
            <p:cNvSpPr/>
            <p:nvPr/>
          </p:nvSpPr>
          <p:spPr>
            <a:xfrm>
              <a:off x="3897061" y="2039520"/>
              <a:ext cx="12700" cy="114300"/>
            </a:xfrm>
            <a:custGeom>
              <a:avLst/>
              <a:gdLst>
                <a:gd name="connsiteX0" fmla="*/ 0 w 12700"/>
                <a:gd name="connsiteY0" fmla="*/ 0 h 114300"/>
                <a:gd name="connsiteX1" fmla="*/ 0 w 12700"/>
                <a:gd name="connsiteY1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114300" fill="none" extrusionOk="0">
                  <a:moveTo>
                    <a:pt x="0" y="0"/>
                  </a:moveTo>
                  <a:cubicBezTo>
                    <a:pt x="5729" y="54326"/>
                    <a:pt x="-4195" y="96000"/>
                    <a:pt x="0" y="114300"/>
                  </a:cubicBezTo>
                </a:path>
                <a:path w="12700" h="114300" stroke="0" extrusionOk="0">
                  <a:moveTo>
                    <a:pt x="0" y="0"/>
                  </a:moveTo>
                  <a:cubicBezTo>
                    <a:pt x="-7951" y="47955"/>
                    <a:pt x="-7653" y="101961"/>
                    <a:pt x="0" y="114300"/>
                  </a:cubicBezTo>
                </a:path>
              </a:pathLst>
            </a:custGeom>
            <a:ln w="19050" cap="flat">
              <a:solidFill>
                <a:schemeClr val="accent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22728372">
                    <a:custGeom>
                      <a:avLst/>
                      <a:gdLst>
                        <a:gd name="connsiteX0" fmla="*/ 0 w 12700"/>
                        <a:gd name="connsiteY0" fmla="*/ 0 h 114300"/>
                        <a:gd name="connsiteX1" fmla="*/ 0 w 12700"/>
                        <a:gd name="connsiteY1" fmla="*/ 114300 h 1143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2700" h="114300">
                          <a:moveTo>
                            <a:pt x="0" y="0"/>
                          </a:moveTo>
                          <a:lnTo>
                            <a:pt x="0" y="114300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5" name="Slide Number Placeholder 34">
            <a:extLst>
              <a:ext uri="{FF2B5EF4-FFF2-40B4-BE49-F238E27FC236}">
                <a16:creationId xmlns:a16="http://schemas.microsoft.com/office/drawing/2014/main" id="{9523182E-2766-79FD-34F5-0FC247C08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1531" y="6531818"/>
            <a:ext cx="778669" cy="153888"/>
          </a:xfrm>
        </p:spPr>
        <p:txBody>
          <a:bodyPr/>
          <a:lstStyle/>
          <a:p>
            <a:fld id="{8223961E-8E25-4BEB-A1E7-A335D06D8AD4}" type="slidenum">
              <a:rPr lang="en-GB" smtClean="0">
                <a:solidFill>
                  <a:schemeClr val="bg1"/>
                </a:solidFill>
              </a:rPr>
              <a:t>11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6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9999000" y="9999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3472 L -3.75E-6 1.85185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7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A5CEA8-8272-496E-2FB4-018A7BE92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967335"/>
            <a:ext cx="7491413" cy="923330"/>
          </a:xfrm>
        </p:spPr>
        <p:txBody>
          <a:bodyPr/>
          <a:lstStyle/>
          <a:p>
            <a:r>
              <a:rPr lang="en-GB" dirty="0"/>
              <a:t>Anna Sewell</a:t>
            </a:r>
          </a:p>
        </p:txBody>
      </p:sp>
    </p:spTree>
    <p:extLst>
      <p:ext uri="{BB962C8B-B14F-4D97-AF65-F5344CB8AC3E}">
        <p14:creationId xmlns:p14="http://schemas.microsoft.com/office/powerpoint/2010/main" val="43873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well Anna - Wordsworth Editions">
            <a:extLst>
              <a:ext uri="{FF2B5EF4-FFF2-40B4-BE49-F238E27FC236}">
                <a16:creationId xmlns:a16="http://schemas.microsoft.com/office/drawing/2014/main" id="{BB6BF177-9ECF-DAE3-FF4A-E687F2D482E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99" b="2500"/>
          <a:stretch/>
        </p:blipFill>
        <p:spPr bwMode="auto">
          <a:xfrm>
            <a:off x="6947113" y="2490363"/>
            <a:ext cx="3074775" cy="393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5" name="Group 1064">
            <a:extLst>
              <a:ext uri="{FF2B5EF4-FFF2-40B4-BE49-F238E27FC236}">
                <a16:creationId xmlns:a16="http://schemas.microsoft.com/office/drawing/2014/main" id="{882C7E2B-CE7C-5A68-1B75-EC928756DD94}"/>
              </a:ext>
            </a:extLst>
          </p:cNvPr>
          <p:cNvGrpSpPr/>
          <p:nvPr/>
        </p:nvGrpSpPr>
        <p:grpSpPr>
          <a:xfrm>
            <a:off x="431800" y="431800"/>
            <a:ext cx="3074776" cy="1875684"/>
            <a:chOff x="431800" y="431800"/>
            <a:chExt cx="3074776" cy="1875684"/>
          </a:xfrm>
        </p:grpSpPr>
        <p:sp>
          <p:nvSpPr>
            <p:cNvPr id="1045" name="Rectangle 1044">
              <a:extLst>
                <a:ext uri="{FF2B5EF4-FFF2-40B4-BE49-F238E27FC236}">
                  <a16:creationId xmlns:a16="http://schemas.microsoft.com/office/drawing/2014/main" id="{403D92BE-1DEF-82EF-2576-D8A0807E4CB2}"/>
                </a:ext>
              </a:extLst>
            </p:cNvPr>
            <p:cNvSpPr>
              <a:spLocks/>
            </p:cNvSpPr>
            <p:nvPr/>
          </p:nvSpPr>
          <p:spPr>
            <a:xfrm>
              <a:off x="431800" y="431800"/>
              <a:ext cx="3074776" cy="18756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lvl="0"/>
              <a:r>
                <a:rPr lang="en-GB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Born in Great Yarmouth in 1820</a:t>
              </a:r>
            </a:p>
          </p:txBody>
        </p: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9C879808-6F39-2653-EEBB-9AD88C7660E3}"/>
                </a:ext>
              </a:extLst>
            </p:cNvPr>
            <p:cNvCxnSpPr>
              <a:cxnSpLocks/>
            </p:cNvCxnSpPr>
            <p:nvPr/>
          </p:nvCxnSpPr>
          <p:spPr>
            <a:xfrm>
              <a:off x="431800" y="431800"/>
              <a:ext cx="3074776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5EDCFAB6-12DA-24C0-DC1E-C52C98DE8C84}"/>
              </a:ext>
            </a:extLst>
          </p:cNvPr>
          <p:cNvGrpSpPr/>
          <p:nvPr/>
        </p:nvGrpSpPr>
        <p:grpSpPr>
          <a:xfrm>
            <a:off x="3689456" y="431800"/>
            <a:ext cx="3074776" cy="1875684"/>
            <a:chOff x="3689456" y="431800"/>
            <a:chExt cx="3074776" cy="1875684"/>
          </a:xfrm>
        </p:grpSpPr>
        <p:sp>
          <p:nvSpPr>
            <p:cNvPr id="1046" name="Rectangle 1045">
              <a:extLst>
                <a:ext uri="{FF2B5EF4-FFF2-40B4-BE49-F238E27FC236}">
                  <a16:creationId xmlns:a16="http://schemas.microsoft.com/office/drawing/2014/main" id="{12943788-6014-837A-F1FA-3B2A23ABCC2D}"/>
                </a:ext>
              </a:extLst>
            </p:cNvPr>
            <p:cNvSpPr>
              <a:spLocks/>
            </p:cNvSpPr>
            <p:nvPr/>
          </p:nvSpPr>
          <p:spPr>
            <a:xfrm>
              <a:off x="3689456" y="431800"/>
              <a:ext cx="3074776" cy="18756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lvl="0"/>
              <a:r>
                <a:rPr lang="en-GB" sz="14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Moved around a lot as a child</a:t>
              </a:r>
            </a:p>
          </p:txBody>
        </p:sp>
        <p:cxnSp>
          <p:nvCxnSpPr>
            <p:cNvPr id="1056" name="Straight Connector 1055">
              <a:extLst>
                <a:ext uri="{FF2B5EF4-FFF2-40B4-BE49-F238E27FC236}">
                  <a16:creationId xmlns:a16="http://schemas.microsoft.com/office/drawing/2014/main" id="{BFA7895C-B779-7D31-81CB-5D8EC28A8A75}"/>
                </a:ext>
              </a:extLst>
            </p:cNvPr>
            <p:cNvCxnSpPr>
              <a:cxnSpLocks/>
            </p:cNvCxnSpPr>
            <p:nvPr/>
          </p:nvCxnSpPr>
          <p:spPr>
            <a:xfrm>
              <a:off x="3689456" y="431800"/>
              <a:ext cx="3074776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3319B310-8D7B-4874-88A1-2E647ECC7299}"/>
              </a:ext>
            </a:extLst>
          </p:cNvPr>
          <p:cNvGrpSpPr/>
          <p:nvPr/>
        </p:nvGrpSpPr>
        <p:grpSpPr>
          <a:xfrm>
            <a:off x="6947112" y="431800"/>
            <a:ext cx="3074776" cy="1875684"/>
            <a:chOff x="6947112" y="431800"/>
            <a:chExt cx="3074776" cy="1875684"/>
          </a:xfrm>
        </p:grpSpPr>
        <p:sp>
          <p:nvSpPr>
            <p:cNvPr id="1047" name="Rectangle 1046">
              <a:extLst>
                <a:ext uri="{FF2B5EF4-FFF2-40B4-BE49-F238E27FC236}">
                  <a16:creationId xmlns:a16="http://schemas.microsoft.com/office/drawing/2014/main" id="{6B01D8AD-46CA-EA5A-769E-7A3E1AB5C195}"/>
                </a:ext>
              </a:extLst>
            </p:cNvPr>
            <p:cNvSpPr>
              <a:spLocks/>
            </p:cNvSpPr>
            <p:nvPr/>
          </p:nvSpPr>
          <p:spPr>
            <a:xfrm>
              <a:off x="6947112" y="431800"/>
              <a:ext cx="3074776" cy="18756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lvl="0"/>
              <a:r>
                <a:rPr lang="en-GB" sz="14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Visited family in Buxton, where she learned to ride horses</a:t>
              </a:r>
            </a:p>
          </p:txBody>
        </p:sp>
        <p:cxnSp>
          <p:nvCxnSpPr>
            <p:cNvPr id="1057" name="Straight Connector 1056">
              <a:extLst>
                <a:ext uri="{FF2B5EF4-FFF2-40B4-BE49-F238E27FC236}">
                  <a16:creationId xmlns:a16="http://schemas.microsoft.com/office/drawing/2014/main" id="{FDCCD64F-7B42-36D9-CE36-4277168A168E}"/>
                </a:ext>
              </a:extLst>
            </p:cNvPr>
            <p:cNvCxnSpPr>
              <a:cxnSpLocks/>
            </p:cNvCxnSpPr>
            <p:nvPr/>
          </p:nvCxnSpPr>
          <p:spPr>
            <a:xfrm>
              <a:off x="6947112" y="431800"/>
              <a:ext cx="3074776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A16534D4-0C91-FBB9-CFFF-FF1246491639}"/>
              </a:ext>
            </a:extLst>
          </p:cNvPr>
          <p:cNvGrpSpPr/>
          <p:nvPr/>
        </p:nvGrpSpPr>
        <p:grpSpPr>
          <a:xfrm>
            <a:off x="431800" y="2490364"/>
            <a:ext cx="3074776" cy="1875684"/>
            <a:chOff x="431800" y="2490364"/>
            <a:chExt cx="3074776" cy="1875684"/>
          </a:xfrm>
        </p:grpSpPr>
        <p:sp>
          <p:nvSpPr>
            <p:cNvPr id="1048" name="Rectangle 1047">
              <a:extLst>
                <a:ext uri="{FF2B5EF4-FFF2-40B4-BE49-F238E27FC236}">
                  <a16:creationId xmlns:a16="http://schemas.microsoft.com/office/drawing/2014/main" id="{32CA68B6-555B-3925-CC03-D61F97874406}"/>
                </a:ext>
              </a:extLst>
            </p:cNvPr>
            <p:cNvSpPr>
              <a:spLocks/>
            </p:cNvSpPr>
            <p:nvPr/>
          </p:nvSpPr>
          <p:spPr>
            <a:xfrm>
              <a:off x="431800" y="2490364"/>
              <a:ext cx="3074776" cy="18756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lvl="0"/>
              <a:r>
                <a:rPr lang="en-GB" sz="14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Anna suffered an accident as a teenager that meant she couldn’t walk long distances for the rest of her life. She relied on horses to get her around. </a:t>
              </a:r>
            </a:p>
          </p:txBody>
        </p:sp>
        <p:cxnSp>
          <p:nvCxnSpPr>
            <p:cNvPr id="1058" name="Straight Connector 1057">
              <a:extLst>
                <a:ext uri="{FF2B5EF4-FFF2-40B4-BE49-F238E27FC236}">
                  <a16:creationId xmlns:a16="http://schemas.microsoft.com/office/drawing/2014/main" id="{88C5A8BF-AA1A-F376-FD4F-EC906A41E029}"/>
                </a:ext>
              </a:extLst>
            </p:cNvPr>
            <p:cNvCxnSpPr>
              <a:cxnSpLocks/>
            </p:cNvCxnSpPr>
            <p:nvPr/>
          </p:nvCxnSpPr>
          <p:spPr>
            <a:xfrm>
              <a:off x="431800" y="2490364"/>
              <a:ext cx="3074776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2" name="Group 1071">
            <a:extLst>
              <a:ext uri="{FF2B5EF4-FFF2-40B4-BE49-F238E27FC236}">
                <a16:creationId xmlns:a16="http://schemas.microsoft.com/office/drawing/2014/main" id="{C5CA3C68-1787-1BB9-B03B-50C8AC48CA77}"/>
              </a:ext>
            </a:extLst>
          </p:cNvPr>
          <p:cNvGrpSpPr/>
          <p:nvPr/>
        </p:nvGrpSpPr>
        <p:grpSpPr>
          <a:xfrm>
            <a:off x="3689456" y="2490364"/>
            <a:ext cx="3074776" cy="1875684"/>
            <a:chOff x="3689456" y="2490364"/>
            <a:chExt cx="3074776" cy="1875684"/>
          </a:xfrm>
        </p:grpSpPr>
        <p:sp>
          <p:nvSpPr>
            <p:cNvPr id="1049" name="Rectangle 1048">
              <a:extLst>
                <a:ext uri="{FF2B5EF4-FFF2-40B4-BE49-F238E27FC236}">
                  <a16:creationId xmlns:a16="http://schemas.microsoft.com/office/drawing/2014/main" id="{912BBCFD-F78D-483E-D25E-DB523862A8FD}"/>
                </a:ext>
              </a:extLst>
            </p:cNvPr>
            <p:cNvSpPr>
              <a:spLocks/>
            </p:cNvSpPr>
            <p:nvPr/>
          </p:nvSpPr>
          <p:spPr>
            <a:xfrm>
              <a:off x="3689456" y="2490364"/>
              <a:ext cx="3074776" cy="18756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lvl="0"/>
              <a:r>
                <a:rPr lang="en-GB" sz="14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This taught her the “secrets of horses” – she felt close to them, and was saddened by the way others mistreated them. </a:t>
              </a:r>
            </a:p>
          </p:txBody>
        </p:sp>
        <p:cxnSp>
          <p:nvCxnSpPr>
            <p:cNvPr id="1059" name="Straight Connector 1058">
              <a:extLst>
                <a:ext uri="{FF2B5EF4-FFF2-40B4-BE49-F238E27FC236}">
                  <a16:creationId xmlns:a16="http://schemas.microsoft.com/office/drawing/2014/main" id="{BA6884D7-93E1-E3A3-BFF7-398F394FD1B8}"/>
                </a:ext>
              </a:extLst>
            </p:cNvPr>
            <p:cNvCxnSpPr>
              <a:cxnSpLocks/>
            </p:cNvCxnSpPr>
            <p:nvPr/>
          </p:nvCxnSpPr>
          <p:spPr>
            <a:xfrm>
              <a:off x="3689456" y="2490364"/>
              <a:ext cx="3074776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0" name="Group 1069">
            <a:extLst>
              <a:ext uri="{FF2B5EF4-FFF2-40B4-BE49-F238E27FC236}">
                <a16:creationId xmlns:a16="http://schemas.microsoft.com/office/drawing/2014/main" id="{7F84CFD8-A140-B01D-F34D-70492C9A0EB7}"/>
              </a:ext>
            </a:extLst>
          </p:cNvPr>
          <p:cNvGrpSpPr/>
          <p:nvPr/>
        </p:nvGrpSpPr>
        <p:grpSpPr>
          <a:xfrm>
            <a:off x="431800" y="4548928"/>
            <a:ext cx="3074776" cy="1875684"/>
            <a:chOff x="431800" y="4548928"/>
            <a:chExt cx="3074776" cy="1875684"/>
          </a:xfrm>
        </p:grpSpPr>
        <p:sp>
          <p:nvSpPr>
            <p:cNvPr id="1051" name="Rectangle 1050">
              <a:extLst>
                <a:ext uri="{FF2B5EF4-FFF2-40B4-BE49-F238E27FC236}">
                  <a16:creationId xmlns:a16="http://schemas.microsoft.com/office/drawing/2014/main" id="{5F75464F-EA0F-488E-AEE1-1C7C796252E6}"/>
                </a:ext>
              </a:extLst>
            </p:cNvPr>
            <p:cNvSpPr>
              <a:spLocks/>
            </p:cNvSpPr>
            <p:nvPr/>
          </p:nvSpPr>
          <p:spPr>
            <a:xfrm>
              <a:off x="431800" y="4548928"/>
              <a:ext cx="3074776" cy="18756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lvl="0"/>
              <a:r>
                <a:rPr lang="en-GB" sz="14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In her adult life, her health deteriorated until she was confined to her house. </a:t>
              </a:r>
            </a:p>
          </p:txBody>
        </p:sp>
        <p:cxnSp>
          <p:nvCxnSpPr>
            <p:cNvPr id="1061" name="Straight Connector 1060">
              <a:extLst>
                <a:ext uri="{FF2B5EF4-FFF2-40B4-BE49-F238E27FC236}">
                  <a16:creationId xmlns:a16="http://schemas.microsoft.com/office/drawing/2014/main" id="{AEB0414D-3EEC-9C91-D0D4-B8C7D1A8217F}"/>
                </a:ext>
              </a:extLst>
            </p:cNvPr>
            <p:cNvCxnSpPr>
              <a:cxnSpLocks/>
            </p:cNvCxnSpPr>
            <p:nvPr/>
          </p:nvCxnSpPr>
          <p:spPr>
            <a:xfrm>
              <a:off x="431800" y="4548928"/>
              <a:ext cx="3074776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1" name="Group 1070">
            <a:extLst>
              <a:ext uri="{FF2B5EF4-FFF2-40B4-BE49-F238E27FC236}">
                <a16:creationId xmlns:a16="http://schemas.microsoft.com/office/drawing/2014/main" id="{91637BA8-22BD-DBE5-62BE-13029AD5E6DE}"/>
              </a:ext>
            </a:extLst>
          </p:cNvPr>
          <p:cNvGrpSpPr/>
          <p:nvPr/>
        </p:nvGrpSpPr>
        <p:grpSpPr>
          <a:xfrm>
            <a:off x="3689456" y="4548928"/>
            <a:ext cx="3074776" cy="1875684"/>
            <a:chOff x="3689456" y="4548928"/>
            <a:chExt cx="3074776" cy="1875684"/>
          </a:xfrm>
        </p:grpSpPr>
        <p:sp>
          <p:nvSpPr>
            <p:cNvPr id="1052" name="Rectangle 1051">
              <a:extLst>
                <a:ext uri="{FF2B5EF4-FFF2-40B4-BE49-F238E27FC236}">
                  <a16:creationId xmlns:a16="http://schemas.microsoft.com/office/drawing/2014/main" id="{60CF4835-463A-9EFE-1C58-5B4A10913225}"/>
                </a:ext>
              </a:extLst>
            </p:cNvPr>
            <p:cNvSpPr>
              <a:spLocks/>
            </p:cNvSpPr>
            <p:nvPr/>
          </p:nvSpPr>
          <p:spPr>
            <a:xfrm>
              <a:off x="3689456" y="4548928"/>
              <a:ext cx="3074776" cy="18756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lvl="0"/>
              <a:r>
                <a:rPr lang="en-GB" sz="14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Though she could no longer go out and see horses, she dreamt up a companion: Black Beauty. She wrote a book about the life of a horse, which was published shortly before she died, in 1878. </a:t>
              </a:r>
            </a:p>
          </p:txBody>
        </p:sp>
        <p:cxnSp>
          <p:nvCxnSpPr>
            <p:cNvPr id="1062" name="Straight Connector 1061">
              <a:extLst>
                <a:ext uri="{FF2B5EF4-FFF2-40B4-BE49-F238E27FC236}">
                  <a16:creationId xmlns:a16="http://schemas.microsoft.com/office/drawing/2014/main" id="{1DBE1132-DF46-227D-C8E4-4F13BB1061E8}"/>
                </a:ext>
              </a:extLst>
            </p:cNvPr>
            <p:cNvCxnSpPr>
              <a:cxnSpLocks/>
            </p:cNvCxnSpPr>
            <p:nvPr/>
          </p:nvCxnSpPr>
          <p:spPr>
            <a:xfrm>
              <a:off x="3689456" y="4548928"/>
              <a:ext cx="3074776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3" name="Slide Number Placeholder 34">
            <a:extLst>
              <a:ext uri="{FF2B5EF4-FFF2-40B4-BE49-F238E27FC236}">
                <a16:creationId xmlns:a16="http://schemas.microsoft.com/office/drawing/2014/main" id="{A266934B-85CE-3A3C-D848-A9A0F0C58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1531" y="6531818"/>
            <a:ext cx="778669" cy="153888"/>
          </a:xfrm>
        </p:spPr>
        <p:txBody>
          <a:bodyPr/>
          <a:lstStyle/>
          <a:p>
            <a:fld id="{8223961E-8E25-4BEB-A1E7-A335D06D8AD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24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A5CEA8-8272-496E-2FB4-018A7BE92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967335"/>
            <a:ext cx="7491413" cy="923330"/>
          </a:xfrm>
        </p:spPr>
        <p:txBody>
          <a:bodyPr/>
          <a:lstStyle/>
          <a:p>
            <a:r>
              <a:rPr lang="en-GB" i="1" dirty="0"/>
              <a:t>Black Beauty </a:t>
            </a:r>
          </a:p>
        </p:txBody>
      </p:sp>
    </p:spTree>
    <p:extLst>
      <p:ext uri="{BB962C8B-B14F-4D97-AF65-F5344CB8AC3E}">
        <p14:creationId xmlns:p14="http://schemas.microsoft.com/office/powerpoint/2010/main" val="295624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0" descr="Black Beauty by Anna Sewell | Redwings Horse Sanctuary Edition | uea -publishing">
            <a:extLst>
              <a:ext uri="{FF2B5EF4-FFF2-40B4-BE49-F238E27FC236}">
                <a16:creationId xmlns:a16="http://schemas.microsoft.com/office/drawing/2014/main" id="{C30F01D2-9933-79D4-1FE5-C7101F63669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122391" y="1506083"/>
            <a:ext cx="2711451" cy="38458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1ACE8502-A4C7-F6C5-FE0D-4C8A148E541C}"/>
              </a:ext>
            </a:extLst>
          </p:cNvPr>
          <p:cNvGrpSpPr/>
          <p:nvPr/>
        </p:nvGrpSpPr>
        <p:grpSpPr>
          <a:xfrm>
            <a:off x="431800" y="785037"/>
            <a:ext cx="3074776" cy="2553584"/>
            <a:chOff x="431800" y="785037"/>
            <a:chExt cx="3074776" cy="255358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6A9D3AD-DD6D-9918-FF23-A05D41B53C6E}"/>
                </a:ext>
              </a:extLst>
            </p:cNvPr>
            <p:cNvSpPr>
              <a:spLocks/>
            </p:cNvSpPr>
            <p:nvPr/>
          </p:nvSpPr>
          <p:spPr>
            <a:xfrm>
              <a:off x="431800" y="785037"/>
              <a:ext cx="3074776" cy="25535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lvl="0"/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The book tells the story of a horse named Black Beauty, who is born on a farm, and sold to various owners to do various jobs. It was written to draw attention to the often poor conditions horses were subjected to. </a:t>
              </a:r>
              <a:endParaRPr lang="en-GB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FF2FC13-80A9-3DA7-681A-9D02C89E870E}"/>
                </a:ext>
              </a:extLst>
            </p:cNvPr>
            <p:cNvCxnSpPr>
              <a:cxnSpLocks/>
            </p:cNvCxnSpPr>
            <p:nvPr/>
          </p:nvCxnSpPr>
          <p:spPr>
            <a:xfrm>
              <a:off x="431800" y="785037"/>
              <a:ext cx="3074776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487C5B6-8A56-76D8-69F0-AC19E996D36F}"/>
              </a:ext>
            </a:extLst>
          </p:cNvPr>
          <p:cNvGrpSpPr/>
          <p:nvPr/>
        </p:nvGrpSpPr>
        <p:grpSpPr>
          <a:xfrm>
            <a:off x="3689456" y="785037"/>
            <a:ext cx="3074776" cy="2553584"/>
            <a:chOff x="3689456" y="785037"/>
            <a:chExt cx="3074776" cy="255358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B941FDC-3976-D990-B1BA-821CFCA016D6}"/>
                </a:ext>
              </a:extLst>
            </p:cNvPr>
            <p:cNvSpPr>
              <a:spLocks/>
            </p:cNvSpPr>
            <p:nvPr/>
          </p:nvSpPr>
          <p:spPr>
            <a:xfrm>
              <a:off x="3689456" y="785037"/>
              <a:ext cx="3074776" cy="25535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lvl="0"/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Anna Sewell hoped it would “induce kindness, sympathy, and an understanding treatment of horses.”</a:t>
              </a:r>
              <a:endParaRPr lang="en-GB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100BF94-B695-A876-5C1D-BE5DE036D8AC}"/>
                </a:ext>
              </a:extLst>
            </p:cNvPr>
            <p:cNvCxnSpPr>
              <a:cxnSpLocks/>
            </p:cNvCxnSpPr>
            <p:nvPr/>
          </p:nvCxnSpPr>
          <p:spPr>
            <a:xfrm>
              <a:off x="3689456" y="785037"/>
              <a:ext cx="3074776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46001F4-C759-3BBE-F8A0-3FB7AF127359}"/>
              </a:ext>
            </a:extLst>
          </p:cNvPr>
          <p:cNvGrpSpPr/>
          <p:nvPr/>
        </p:nvGrpSpPr>
        <p:grpSpPr>
          <a:xfrm>
            <a:off x="431800" y="3519379"/>
            <a:ext cx="3074776" cy="2553584"/>
            <a:chOff x="431800" y="3519379"/>
            <a:chExt cx="3074776" cy="255358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BB10F03-ECD0-1DEA-5B13-EEFF5D8072A1}"/>
                </a:ext>
              </a:extLst>
            </p:cNvPr>
            <p:cNvSpPr>
              <a:spLocks/>
            </p:cNvSpPr>
            <p:nvPr/>
          </p:nvSpPr>
          <p:spPr>
            <a:xfrm>
              <a:off x="431800" y="3519379"/>
              <a:ext cx="3074776" cy="25535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lvl="0"/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It was not just </a:t>
              </a:r>
              <a:r>
                <a:rPr lang="en-US" sz="1400" i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about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a horse: it was written in the </a:t>
              </a:r>
              <a:r>
                <a:rPr lang="en-US" sz="1400" i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voice of the horse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This meant that readers felt emotionally connected to an animal and his story. </a:t>
              </a:r>
              <a:endParaRPr lang="en-GB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A60CECD-888F-86F9-5E8F-CE14B8A69D5A}"/>
                </a:ext>
              </a:extLst>
            </p:cNvPr>
            <p:cNvCxnSpPr>
              <a:cxnSpLocks/>
            </p:cNvCxnSpPr>
            <p:nvPr/>
          </p:nvCxnSpPr>
          <p:spPr>
            <a:xfrm>
              <a:off x="431800" y="3519379"/>
              <a:ext cx="3074776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C233C6-99CF-25D5-ECBF-C4C2957EFC4F}"/>
              </a:ext>
            </a:extLst>
          </p:cNvPr>
          <p:cNvGrpSpPr/>
          <p:nvPr/>
        </p:nvGrpSpPr>
        <p:grpSpPr>
          <a:xfrm>
            <a:off x="3689456" y="3519379"/>
            <a:ext cx="3074776" cy="2553584"/>
            <a:chOff x="3689456" y="3519379"/>
            <a:chExt cx="3074776" cy="255358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4F4AB84-2DA8-31C1-D56B-87F869572217}"/>
                </a:ext>
              </a:extLst>
            </p:cNvPr>
            <p:cNvSpPr>
              <a:spLocks/>
            </p:cNvSpPr>
            <p:nvPr/>
          </p:nvSpPr>
          <p:spPr>
            <a:xfrm>
              <a:off x="3689456" y="3519379"/>
              <a:ext cx="3074776" cy="25535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lvl="0"/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Anna Sewell’s hopes for horses are a lot like Redwings’ mission: Redwings exists to improve the lives and welfare of horses. The new edition of </a:t>
              </a:r>
              <a:r>
                <a:rPr lang="en-US" sz="1400" i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Black Beauty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produced in collaboration with Redwings, will raise money for horses and continue Anna Sewell’s legacy of kindness and understanding towards horses. </a:t>
              </a:r>
              <a:endParaRPr lang="en-GB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E98E249-F7AF-49E3-D248-B4F9E3C599A3}"/>
                </a:ext>
              </a:extLst>
            </p:cNvPr>
            <p:cNvCxnSpPr>
              <a:cxnSpLocks/>
            </p:cNvCxnSpPr>
            <p:nvPr/>
          </p:nvCxnSpPr>
          <p:spPr>
            <a:xfrm>
              <a:off x="3689456" y="3519379"/>
              <a:ext cx="3074776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Slide Number Placeholder 34">
            <a:extLst>
              <a:ext uri="{FF2B5EF4-FFF2-40B4-BE49-F238E27FC236}">
                <a16:creationId xmlns:a16="http://schemas.microsoft.com/office/drawing/2014/main" id="{A15E0B88-F2C9-7E5C-D05A-52D6D8FA6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1531" y="6531818"/>
            <a:ext cx="778669" cy="153888"/>
          </a:xfrm>
        </p:spPr>
        <p:txBody>
          <a:bodyPr/>
          <a:lstStyle/>
          <a:p>
            <a:fld id="{8223961E-8E25-4BEB-A1E7-A335D06D8AD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46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6 0.03889 L -3.75E-6 0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A5CEA8-8272-496E-2FB4-018A7BE92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505671"/>
            <a:ext cx="7491413" cy="1846659"/>
          </a:xfrm>
        </p:spPr>
        <p:txBody>
          <a:bodyPr/>
          <a:lstStyle/>
          <a:p>
            <a:r>
              <a:rPr lang="en-GB" dirty="0"/>
              <a:t>Horses in </a:t>
            </a:r>
            <a:br>
              <a:rPr lang="en-GB" dirty="0"/>
            </a:br>
            <a:r>
              <a:rPr lang="en-GB" dirty="0"/>
              <a:t>everyday life</a:t>
            </a:r>
          </a:p>
        </p:txBody>
      </p:sp>
    </p:spTree>
    <p:extLst>
      <p:ext uri="{BB962C8B-B14F-4D97-AF65-F5344CB8AC3E}">
        <p14:creationId xmlns:p14="http://schemas.microsoft.com/office/powerpoint/2010/main" val="20908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0267F4-AF17-8D6D-0D14-42B39BB08093}"/>
              </a:ext>
            </a:extLst>
          </p:cNvPr>
          <p:cNvGrpSpPr/>
          <p:nvPr/>
        </p:nvGrpSpPr>
        <p:grpSpPr>
          <a:xfrm>
            <a:off x="431800" y="785037"/>
            <a:ext cx="3074776" cy="2553584"/>
            <a:chOff x="431800" y="785037"/>
            <a:chExt cx="3074776" cy="255358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6A9D3AD-DD6D-9918-FF23-A05D41B53C6E}"/>
                </a:ext>
              </a:extLst>
            </p:cNvPr>
            <p:cNvSpPr>
              <a:spLocks/>
            </p:cNvSpPr>
            <p:nvPr/>
          </p:nvSpPr>
          <p:spPr>
            <a:xfrm>
              <a:off x="431800" y="785037"/>
              <a:ext cx="3074776" cy="25535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lvl="0"/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Though it’s hard to imagine now, horses were everywhere in the nineteenth century. </a:t>
              </a:r>
              <a:endParaRPr lang="en-GB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FF2FC13-80A9-3DA7-681A-9D02C89E870E}"/>
                </a:ext>
              </a:extLst>
            </p:cNvPr>
            <p:cNvCxnSpPr>
              <a:cxnSpLocks/>
            </p:cNvCxnSpPr>
            <p:nvPr/>
          </p:nvCxnSpPr>
          <p:spPr>
            <a:xfrm>
              <a:off x="431800" y="785037"/>
              <a:ext cx="3074776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4CEF7CE-1F46-0185-D897-270480EA8A67}"/>
              </a:ext>
            </a:extLst>
          </p:cNvPr>
          <p:cNvGrpSpPr/>
          <p:nvPr/>
        </p:nvGrpSpPr>
        <p:grpSpPr>
          <a:xfrm>
            <a:off x="3689456" y="785037"/>
            <a:ext cx="3074776" cy="2553584"/>
            <a:chOff x="3689456" y="785037"/>
            <a:chExt cx="3074776" cy="255358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B941FDC-3976-D990-B1BA-821CFCA016D6}"/>
                </a:ext>
              </a:extLst>
            </p:cNvPr>
            <p:cNvSpPr>
              <a:spLocks/>
            </p:cNvSpPr>
            <p:nvPr/>
          </p:nvSpPr>
          <p:spPr>
            <a:xfrm>
              <a:off x="3689456" y="785037"/>
              <a:ext cx="3074776" cy="25535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lvl="0"/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They were used in farming, factories, mines, and transported people and goods around towns, cities, and villages.</a:t>
              </a:r>
              <a:endParaRPr lang="en-GB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100BF94-B695-A876-5C1D-BE5DE036D8AC}"/>
                </a:ext>
              </a:extLst>
            </p:cNvPr>
            <p:cNvCxnSpPr>
              <a:cxnSpLocks/>
            </p:cNvCxnSpPr>
            <p:nvPr/>
          </p:nvCxnSpPr>
          <p:spPr>
            <a:xfrm>
              <a:off x="3689456" y="785037"/>
              <a:ext cx="3074776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F6A0190-2086-C677-3DFF-D5AAC794DC42}"/>
              </a:ext>
            </a:extLst>
          </p:cNvPr>
          <p:cNvGrpSpPr/>
          <p:nvPr/>
        </p:nvGrpSpPr>
        <p:grpSpPr>
          <a:xfrm>
            <a:off x="431800" y="3519379"/>
            <a:ext cx="3074776" cy="2553584"/>
            <a:chOff x="431800" y="3519379"/>
            <a:chExt cx="3074776" cy="255358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BB10F03-ECD0-1DEA-5B13-EEFF5D8072A1}"/>
                </a:ext>
              </a:extLst>
            </p:cNvPr>
            <p:cNvSpPr>
              <a:spLocks/>
            </p:cNvSpPr>
            <p:nvPr/>
          </p:nvSpPr>
          <p:spPr>
            <a:xfrm>
              <a:off x="431800" y="3519379"/>
              <a:ext cx="3074776" cy="25535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lvl="0"/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There was 1 horse to every 10 humans </a:t>
              </a:r>
              <a:r>
                <a:rPr lang="en-US" sz="1400" i="1" dirty="0">
                  <a:solidFill>
                    <a:schemeClr val="tx2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(activity: how many horses would there be here?)</a:t>
              </a:r>
              <a:endParaRPr lang="en-GB" sz="1400" i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A60CECD-888F-86F9-5E8F-CE14B8A69D5A}"/>
                </a:ext>
              </a:extLst>
            </p:cNvPr>
            <p:cNvCxnSpPr>
              <a:cxnSpLocks/>
            </p:cNvCxnSpPr>
            <p:nvPr/>
          </p:nvCxnSpPr>
          <p:spPr>
            <a:xfrm>
              <a:off x="431800" y="3519379"/>
              <a:ext cx="3074776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AD48E8B-088C-C0EE-8BDF-C28B8AEC64C4}"/>
              </a:ext>
            </a:extLst>
          </p:cNvPr>
          <p:cNvGrpSpPr/>
          <p:nvPr/>
        </p:nvGrpSpPr>
        <p:grpSpPr>
          <a:xfrm>
            <a:off x="3689456" y="3519379"/>
            <a:ext cx="3074776" cy="2553584"/>
            <a:chOff x="3689456" y="3519379"/>
            <a:chExt cx="3074776" cy="255358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4F4AB84-2DA8-31C1-D56B-87F869572217}"/>
                </a:ext>
              </a:extLst>
            </p:cNvPr>
            <p:cNvSpPr>
              <a:spLocks/>
            </p:cNvSpPr>
            <p:nvPr/>
          </p:nvSpPr>
          <p:spPr>
            <a:xfrm>
              <a:off x="3689456" y="3519379"/>
              <a:ext cx="3074776" cy="25535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lvl="0"/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Humanity’s relationship with horses goes back thousands of years: there are horses in cave paintings from fifteen thousand years ago! And in Norfolk, horses have been found on Iceni coins, which are nearly two thousand years old. </a:t>
              </a:r>
              <a:endParaRPr lang="en-GB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E98E249-F7AF-49E3-D248-B4F9E3C599A3}"/>
                </a:ext>
              </a:extLst>
            </p:cNvPr>
            <p:cNvCxnSpPr>
              <a:cxnSpLocks/>
            </p:cNvCxnSpPr>
            <p:nvPr/>
          </p:nvCxnSpPr>
          <p:spPr>
            <a:xfrm>
              <a:off x="3689456" y="3519379"/>
              <a:ext cx="3074776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978D4510-B5E1-DB66-D237-81D6D324BD2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32" y="1951350"/>
            <a:ext cx="4564168" cy="295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4">
            <a:extLst>
              <a:ext uri="{FF2B5EF4-FFF2-40B4-BE49-F238E27FC236}">
                <a16:creationId xmlns:a16="http://schemas.microsoft.com/office/drawing/2014/main" id="{941DAFE0-0768-0B8D-CF46-B86B2CAD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1531" y="6531818"/>
            <a:ext cx="778669" cy="153888"/>
          </a:xfrm>
        </p:spPr>
        <p:txBody>
          <a:bodyPr/>
          <a:lstStyle/>
          <a:p>
            <a:fld id="{8223961E-8E25-4BEB-A1E7-A335D06D8AD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94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A5CEA8-8272-496E-2FB4-018A7BE92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505671"/>
            <a:ext cx="7491413" cy="1846659"/>
          </a:xfrm>
        </p:spPr>
        <p:txBody>
          <a:bodyPr/>
          <a:lstStyle/>
          <a:p>
            <a:r>
              <a:rPr lang="en-GB" dirty="0"/>
              <a:t>Getting to </a:t>
            </a:r>
            <a:br>
              <a:rPr lang="en-GB" dirty="0"/>
            </a:br>
            <a:r>
              <a:rPr lang="en-GB" dirty="0"/>
              <a:t>know horses</a:t>
            </a:r>
          </a:p>
        </p:txBody>
      </p:sp>
    </p:spTree>
    <p:extLst>
      <p:ext uri="{BB962C8B-B14F-4D97-AF65-F5344CB8AC3E}">
        <p14:creationId xmlns:p14="http://schemas.microsoft.com/office/powerpoint/2010/main" val="293418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259E70C-A8A7-849F-256C-0F139F9A1C42}"/>
              </a:ext>
            </a:extLst>
          </p:cNvPr>
          <p:cNvGrpSpPr/>
          <p:nvPr/>
        </p:nvGrpSpPr>
        <p:grpSpPr>
          <a:xfrm>
            <a:off x="431800" y="431800"/>
            <a:ext cx="3074776" cy="1875684"/>
            <a:chOff x="431800" y="431800"/>
            <a:chExt cx="3074776" cy="187568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76DB349-5A01-21AD-DAEA-44D2CF1C0869}"/>
                </a:ext>
              </a:extLst>
            </p:cNvPr>
            <p:cNvSpPr>
              <a:spLocks/>
            </p:cNvSpPr>
            <p:nvPr/>
          </p:nvSpPr>
          <p:spPr>
            <a:xfrm>
              <a:off x="431800" y="431800"/>
              <a:ext cx="3074776" cy="18756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lvl="0"/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Horses might not be able to talk to us in real life, but they do communicate how they’re feeling through their body language.</a:t>
              </a:r>
              <a:endParaRPr lang="en-GB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959FE98-9CBC-43C9-22C6-522A1D797B2B}"/>
                </a:ext>
              </a:extLst>
            </p:cNvPr>
            <p:cNvCxnSpPr>
              <a:cxnSpLocks/>
            </p:cNvCxnSpPr>
            <p:nvPr/>
          </p:nvCxnSpPr>
          <p:spPr>
            <a:xfrm>
              <a:off x="431800" y="431800"/>
              <a:ext cx="3074776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D14259-EB54-205B-C072-821C2FAD9DC2}"/>
              </a:ext>
            </a:extLst>
          </p:cNvPr>
          <p:cNvGrpSpPr/>
          <p:nvPr/>
        </p:nvGrpSpPr>
        <p:grpSpPr>
          <a:xfrm>
            <a:off x="3689456" y="431799"/>
            <a:ext cx="3074776" cy="5992812"/>
            <a:chOff x="3689456" y="431799"/>
            <a:chExt cx="3074776" cy="59928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CCE5FB0-B8AC-B6B5-E7A8-1973EDD62288}"/>
                </a:ext>
              </a:extLst>
            </p:cNvPr>
            <p:cNvSpPr>
              <a:spLocks/>
            </p:cNvSpPr>
            <p:nvPr/>
          </p:nvSpPr>
          <p:spPr>
            <a:xfrm>
              <a:off x="3689456" y="431799"/>
              <a:ext cx="3074776" cy="59928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lvl="0">
                <a:spcAft>
                  <a:spcPts val="1200"/>
                </a:spcAft>
              </a:pP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Here are some examples: </a:t>
              </a:r>
            </a:p>
            <a:p>
              <a:pPr lvl="0">
                <a:spcAft>
                  <a:spcPts val="1200"/>
                </a:spcAft>
              </a:pPr>
              <a:r>
                <a:rPr lang="en-US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Ears pointed forwards: 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This horse is </a:t>
              </a:r>
              <a:r>
                <a:rPr lang="en-US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alert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– their ears are pointed in the direction of their attention. Horses are very curious, and are always looking out for danger! What might they see?</a:t>
              </a:r>
            </a:p>
            <a:p>
              <a:pPr lvl="0">
                <a:spcAft>
                  <a:spcPts val="1200"/>
                </a:spcAft>
              </a:pPr>
              <a:r>
                <a:rPr lang="en-US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Ears flattened backwards: 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This is a sign the horse is </a:t>
              </a:r>
              <a:r>
                <a:rPr lang="en-US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unhappy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– they are asking their handler to change something about their situation. How could we help make them happier?</a:t>
              </a:r>
            </a:p>
            <a:p>
              <a:pPr lvl="0">
                <a:spcAft>
                  <a:spcPts val="1200"/>
                </a:spcAft>
              </a:pPr>
              <a:r>
                <a:rPr lang="en-US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Flared nostrils: 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This horse is </a:t>
              </a:r>
              <a:r>
                <a:rPr lang="en-US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surprised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or </a:t>
              </a:r>
              <a:r>
                <a:rPr lang="en-US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frightened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Perhaps something has happened to startle them? They also might just be </a:t>
              </a:r>
              <a:r>
                <a:rPr lang="en-US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out of breath 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from running around.</a:t>
              </a:r>
            </a:p>
            <a:p>
              <a:pPr lvl="0">
                <a:spcAft>
                  <a:spcPts val="1200"/>
                </a:spcAft>
              </a:pPr>
              <a:r>
                <a:rPr lang="en-US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Relaxed bottom lip: 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This means the horse is </a:t>
              </a:r>
              <a:r>
                <a:rPr lang="en-US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relaxed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and </a:t>
              </a:r>
              <a:r>
                <a:rPr lang="en-US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calm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What’s making their day so good?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38594EE-2B30-0487-EBF8-D74FC058D1A3}"/>
                </a:ext>
              </a:extLst>
            </p:cNvPr>
            <p:cNvCxnSpPr>
              <a:cxnSpLocks/>
            </p:cNvCxnSpPr>
            <p:nvPr/>
          </p:nvCxnSpPr>
          <p:spPr>
            <a:xfrm>
              <a:off x="3689456" y="431800"/>
              <a:ext cx="3074776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lide Number Placeholder 34">
            <a:extLst>
              <a:ext uri="{FF2B5EF4-FFF2-40B4-BE49-F238E27FC236}">
                <a16:creationId xmlns:a16="http://schemas.microsoft.com/office/drawing/2014/main" id="{98E767B6-4598-934B-9E69-A601C787E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1531" y="6531818"/>
            <a:ext cx="778669" cy="153888"/>
          </a:xfrm>
        </p:spPr>
        <p:txBody>
          <a:bodyPr/>
          <a:lstStyle/>
          <a:p>
            <a:fld id="{8223961E-8E25-4BEB-A1E7-A335D06D8AD4}" type="slidenum">
              <a:rPr lang="en-GB" smtClean="0"/>
              <a:t>9</a:t>
            </a:fld>
            <a:endParaRPr lang="en-GB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597894E-88E8-7E97-D3B0-A7EC9F36A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50" r="23750"/>
          <a:stretch/>
        </p:blipFill>
        <p:spPr bwMode="auto">
          <a:xfrm>
            <a:off x="7191487" y="950516"/>
            <a:ext cx="1440000" cy="144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ad your horse's ears | Horse and Rider">
            <a:extLst>
              <a:ext uri="{FF2B5EF4-FFF2-40B4-BE49-F238E27FC236}">
                <a16:creationId xmlns:a16="http://schemas.microsoft.com/office/drawing/2014/main" id="{4EE92670-D9E7-3E40-B67E-10524482EC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75" r="14159"/>
          <a:stretch/>
        </p:blipFill>
        <p:spPr bwMode="auto">
          <a:xfrm>
            <a:off x="9241622" y="2307484"/>
            <a:ext cx="1440000" cy="144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DA2ED47-14FB-142D-8322-2D48BF080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80" r="16680"/>
          <a:stretch/>
        </p:blipFill>
        <p:spPr bwMode="auto">
          <a:xfrm>
            <a:off x="7374367" y="3747484"/>
            <a:ext cx="1440000" cy="144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7B0879C-7882-6FBD-58E4-CB3D2A8B1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51" r="16651"/>
          <a:stretch/>
        </p:blipFill>
        <p:spPr bwMode="auto">
          <a:xfrm>
            <a:off x="9930865" y="4672689"/>
            <a:ext cx="1440000" cy="144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88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9999000" y="9999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9999000" y="9999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9999000" y="9999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9999000" y="9999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" fill="hold"/>
                                        <p:tgtEl>
                                          <p:spTgt spid="14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369.36,222.4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369.36,222.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703.425,540.223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508.1504,539.56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703.425,540.223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508.1504,539.568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768,76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2822.4,400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800,51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800,522"/>
</p:tagLst>
</file>

<file path=ppt/theme/theme1.xml><?xml version="1.0" encoding="utf-8"?>
<a:theme xmlns:a="http://schemas.openxmlformats.org/drawingml/2006/main" name="Office Theme">
  <a:themeElements>
    <a:clrScheme name="Black Beauty">
      <a:dk1>
        <a:srgbClr val="010302"/>
      </a:dk1>
      <a:lt1>
        <a:srgbClr val="FFFFFF"/>
      </a:lt1>
      <a:dk2>
        <a:srgbClr val="5F5F5F"/>
      </a:dk2>
      <a:lt2>
        <a:srgbClr val="F4F0E5"/>
      </a:lt2>
      <a:accent1>
        <a:srgbClr val="BF1716"/>
      </a:accent1>
      <a:accent2>
        <a:srgbClr val="000090"/>
      </a:accent2>
      <a:accent3>
        <a:srgbClr val="6699FF"/>
      </a:accent3>
      <a:accent4>
        <a:srgbClr val="78206E"/>
      </a:accent4>
      <a:accent5>
        <a:srgbClr val="CC0099"/>
      </a:accent5>
      <a:accent6>
        <a:srgbClr val="008000"/>
      </a:accent6>
      <a:hlink>
        <a:srgbClr val="BF1716"/>
      </a:hlink>
      <a:folHlink>
        <a:srgbClr val="000090"/>
      </a:folHlink>
    </a:clrScheme>
    <a:fontScheme name="Custom 16">
      <a:majorFont>
        <a:latin typeface="Atkinson Hyperlegible"/>
        <a:ea typeface=""/>
        <a:cs typeface=""/>
      </a:majorFont>
      <a:minorFont>
        <a:latin typeface="Atkinson Hyperlegib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180000" tIns="180000" rIns="180000" bIns="180000" rtlCol="0" anchor="ctr"/>
      <a:lstStyle>
        <a:defPPr algn="ctr">
          <a:defRPr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CC358FB-0320-4ED9-AF96-6DC48A7551A5}">
  <we:reference id="wa200000729" version="3.19.222.0" store="en-US" storeType="OMEX"/>
  <we:alternateReferences>
    <we:reference id="WA200000729" version="3.19.222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631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Arial</vt:lpstr>
      <vt:lpstr>Atkinson Hyperlegible</vt:lpstr>
      <vt:lpstr>Calibri</vt:lpstr>
      <vt:lpstr>Office Theme</vt:lpstr>
      <vt:lpstr>Anna Sewell and Black Beauty</vt:lpstr>
      <vt:lpstr>Anna Sewell</vt:lpstr>
      <vt:lpstr>PowerPoint Presentation</vt:lpstr>
      <vt:lpstr>Black Beauty </vt:lpstr>
      <vt:lpstr>PowerPoint Presentation</vt:lpstr>
      <vt:lpstr>Horses in  everyday life</vt:lpstr>
      <vt:lpstr>PowerPoint Presentation</vt:lpstr>
      <vt:lpstr>Getting to  know horses</vt:lpstr>
      <vt:lpstr>PowerPoint Presentation</vt:lpstr>
      <vt:lpstr>Activity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Aspinall</dc:creator>
  <cp:lastModifiedBy>Nicola Knight</cp:lastModifiedBy>
  <cp:revision>9</cp:revision>
  <dcterms:created xsi:type="dcterms:W3CDTF">2024-05-18T15:37:50Z</dcterms:created>
  <dcterms:modified xsi:type="dcterms:W3CDTF">2024-09-11T15:14:57Z</dcterms:modified>
</cp:coreProperties>
</file>