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8" r:id="rId5"/>
    <p:sldId id="269" r:id="rId6"/>
    <p:sldId id="264" r:id="rId7"/>
    <p:sldId id="265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78206E"/>
    <a:srgbClr val="000099"/>
    <a:srgbClr val="BF1716"/>
    <a:srgbClr val="5F5F5F"/>
    <a:srgbClr val="F4F0E5"/>
    <a:srgbClr val="010302"/>
    <a:srgbClr val="008080"/>
    <a:srgbClr val="731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FE8ED-8988-410E-8A02-169E97D432A9}" v="8" dt="2024-09-11T15:08:22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Knight" userId="d22fca1a-f7bc-4574-85d5-30acdea513fe" providerId="ADAL" clId="{431FE8ED-8988-410E-8A02-169E97D432A9}"/>
    <pc:docChg chg="modSld">
      <pc:chgData name="Nicola Knight" userId="d22fca1a-f7bc-4574-85d5-30acdea513fe" providerId="ADAL" clId="{431FE8ED-8988-410E-8A02-169E97D432A9}" dt="2024-09-11T15:08:22.496" v="11" actId="20577"/>
      <pc:docMkLst>
        <pc:docMk/>
      </pc:docMkLst>
      <pc:sldChg chg="modSp mod">
        <pc:chgData name="Nicola Knight" userId="d22fca1a-f7bc-4574-85d5-30acdea513fe" providerId="ADAL" clId="{431FE8ED-8988-410E-8A02-169E97D432A9}" dt="2024-09-11T15:06:08.051" v="3" actId="14100"/>
        <pc:sldMkLst>
          <pc:docMk/>
          <pc:sldMk cId="2950764548" sldId="256"/>
        </pc:sldMkLst>
        <pc:spChg chg="mod">
          <ac:chgData name="Nicola Knight" userId="d22fca1a-f7bc-4574-85d5-30acdea513fe" providerId="ADAL" clId="{431FE8ED-8988-410E-8A02-169E97D432A9}" dt="2024-09-11T15:06:02.436" v="1" actId="14100"/>
          <ac:spMkLst>
            <pc:docMk/>
            <pc:sldMk cId="2950764548" sldId="256"/>
            <ac:spMk id="10" creationId="{19859732-E7D4-1DDA-FF82-7E23B73994BD}"/>
          </ac:spMkLst>
        </pc:spChg>
        <pc:spChg chg="mod">
          <ac:chgData name="Nicola Knight" userId="d22fca1a-f7bc-4574-85d5-30acdea513fe" providerId="ADAL" clId="{431FE8ED-8988-410E-8A02-169E97D432A9}" dt="2024-09-11T15:06:04.747" v="2" actId="14100"/>
          <ac:spMkLst>
            <pc:docMk/>
            <pc:sldMk cId="2950764548" sldId="256"/>
            <ac:spMk id="11" creationId="{77338E81-DE6E-DB6D-F4DE-8AF70EA21E47}"/>
          </ac:spMkLst>
        </pc:spChg>
        <pc:spChg chg="mod">
          <ac:chgData name="Nicola Knight" userId="d22fca1a-f7bc-4574-85d5-30acdea513fe" providerId="ADAL" clId="{431FE8ED-8988-410E-8A02-169E97D432A9}" dt="2024-09-11T15:06:08.051" v="3" actId="14100"/>
          <ac:spMkLst>
            <pc:docMk/>
            <pc:sldMk cId="2950764548" sldId="256"/>
            <ac:spMk id="12" creationId="{483ED367-FCD9-03E6-0638-9443F98F9D8E}"/>
          </ac:spMkLst>
        </pc:spChg>
      </pc:sldChg>
      <pc:sldChg chg="modSp">
        <pc:chgData name="Nicola Knight" userId="d22fca1a-f7bc-4574-85d5-30acdea513fe" providerId="ADAL" clId="{431FE8ED-8988-410E-8A02-169E97D432A9}" dt="2024-09-11T15:06:55.731" v="5" actId="20577"/>
        <pc:sldMkLst>
          <pc:docMk/>
          <pc:sldMk cId="3856942529" sldId="257"/>
        </pc:sldMkLst>
        <pc:spChg chg="mod">
          <ac:chgData name="Nicola Knight" userId="d22fca1a-f7bc-4574-85d5-30acdea513fe" providerId="ADAL" clId="{431FE8ED-8988-410E-8A02-169E97D432A9}" dt="2024-09-11T15:06:55.731" v="5" actId="20577"/>
          <ac:spMkLst>
            <pc:docMk/>
            <pc:sldMk cId="3856942529" sldId="257"/>
            <ac:spMk id="26" creationId="{85A55B5A-4813-4FC7-2603-F7079766A212}"/>
          </ac:spMkLst>
        </pc:spChg>
      </pc:sldChg>
      <pc:sldChg chg="modSp">
        <pc:chgData name="Nicola Knight" userId="d22fca1a-f7bc-4574-85d5-30acdea513fe" providerId="ADAL" clId="{431FE8ED-8988-410E-8A02-169E97D432A9}" dt="2024-09-11T15:08:22.496" v="11" actId="20577"/>
        <pc:sldMkLst>
          <pc:docMk/>
          <pc:sldMk cId="4150850108" sldId="265"/>
        </pc:sldMkLst>
        <pc:spChg chg="mod">
          <ac:chgData name="Nicola Knight" userId="d22fca1a-f7bc-4574-85d5-30acdea513fe" providerId="ADAL" clId="{431FE8ED-8988-410E-8A02-169E97D432A9}" dt="2024-09-11T15:08:22.496" v="11" actId="20577"/>
          <ac:spMkLst>
            <pc:docMk/>
            <pc:sldMk cId="4150850108" sldId="265"/>
            <ac:spMk id="4" creationId="{71339A22-C187-A437-45D9-36A154AFCD66}"/>
          </ac:spMkLst>
        </pc:spChg>
      </pc:sldChg>
      <pc:sldChg chg="modSp">
        <pc:chgData name="Nicola Knight" userId="d22fca1a-f7bc-4574-85d5-30acdea513fe" providerId="ADAL" clId="{431FE8ED-8988-410E-8A02-169E97D432A9}" dt="2024-09-11T15:07:33.398" v="10" actId="20577"/>
        <pc:sldMkLst>
          <pc:docMk/>
          <pc:sldMk cId="3526945494" sldId="268"/>
        </pc:sldMkLst>
        <pc:spChg chg="mod">
          <ac:chgData name="Nicola Knight" userId="d22fca1a-f7bc-4574-85d5-30acdea513fe" providerId="ADAL" clId="{431FE8ED-8988-410E-8A02-169E97D432A9}" dt="2024-09-11T15:07:33.398" v="10" actId="20577"/>
          <ac:spMkLst>
            <pc:docMk/>
            <pc:sldMk cId="3526945494" sldId="268"/>
            <ac:spMk id="5" creationId="{E5005862-654C-29C3-60C8-89600C14589B}"/>
          </ac:spMkLst>
        </pc:spChg>
      </pc:sldChg>
    </pc:docChg>
  </pc:docChgLst>
  <pc:docChgLst>
    <pc:chgData name="Nicola Knight" userId="d22fca1a-f7bc-4574-85d5-30acdea513fe" providerId="ADAL" clId="{7181FB0B-BF02-4535-9C48-D829C6484CBF}"/>
    <pc:docChg chg="modSld">
      <pc:chgData name="Nicola Knight" userId="d22fca1a-f7bc-4574-85d5-30acdea513fe" providerId="ADAL" clId="{7181FB0B-BF02-4535-9C48-D829C6484CBF}" dt="2024-06-27T11:50:41.506" v="4" actId="6549"/>
      <pc:docMkLst>
        <pc:docMk/>
      </pc:docMkLst>
      <pc:sldChg chg="modSp">
        <pc:chgData name="Nicola Knight" userId="d22fca1a-f7bc-4574-85d5-30acdea513fe" providerId="ADAL" clId="{7181FB0B-BF02-4535-9C48-D829C6484CBF}" dt="2024-06-27T11:50:03.755" v="0" actId="6549"/>
        <pc:sldMkLst>
          <pc:docMk/>
          <pc:sldMk cId="3856942529" sldId="257"/>
        </pc:sldMkLst>
        <pc:spChg chg="mod">
          <ac:chgData name="Nicola Knight" userId="d22fca1a-f7bc-4574-85d5-30acdea513fe" providerId="ADAL" clId="{7181FB0B-BF02-4535-9C48-D829C6484CBF}" dt="2024-06-27T11:50:03.755" v="0" actId="6549"/>
          <ac:spMkLst>
            <pc:docMk/>
            <pc:sldMk cId="3856942529" sldId="257"/>
            <ac:spMk id="26" creationId="{85A55B5A-4813-4FC7-2603-F7079766A212}"/>
          </ac:spMkLst>
        </pc:spChg>
      </pc:sldChg>
      <pc:sldChg chg="modSp">
        <pc:chgData name="Nicola Knight" userId="d22fca1a-f7bc-4574-85d5-30acdea513fe" providerId="ADAL" clId="{7181FB0B-BF02-4535-9C48-D829C6484CBF}" dt="2024-06-27T11:50:10.143" v="1" actId="6549"/>
        <pc:sldMkLst>
          <pc:docMk/>
          <pc:sldMk cId="1781849657" sldId="258"/>
        </pc:sldMkLst>
        <pc:spChg chg="mod">
          <ac:chgData name="Nicola Knight" userId="d22fca1a-f7bc-4574-85d5-30acdea513fe" providerId="ADAL" clId="{7181FB0B-BF02-4535-9C48-D829C6484CBF}" dt="2024-06-27T11:50:10.143" v="1" actId="6549"/>
          <ac:spMkLst>
            <pc:docMk/>
            <pc:sldMk cId="1781849657" sldId="258"/>
            <ac:spMk id="5" creationId="{E5005862-654C-29C3-60C8-89600C14589B}"/>
          </ac:spMkLst>
        </pc:spChg>
      </pc:sldChg>
      <pc:sldChg chg="modSp">
        <pc:chgData name="Nicola Knight" userId="d22fca1a-f7bc-4574-85d5-30acdea513fe" providerId="ADAL" clId="{7181FB0B-BF02-4535-9C48-D829C6484CBF}" dt="2024-06-27T11:50:41.506" v="4" actId="6549"/>
        <pc:sldMkLst>
          <pc:docMk/>
          <pc:sldMk cId="4150850108" sldId="265"/>
        </pc:sldMkLst>
        <pc:spChg chg="mod">
          <ac:chgData name="Nicola Knight" userId="d22fca1a-f7bc-4574-85d5-30acdea513fe" providerId="ADAL" clId="{7181FB0B-BF02-4535-9C48-D829C6484CBF}" dt="2024-06-27T11:50:41.506" v="4" actId="6549"/>
          <ac:spMkLst>
            <pc:docMk/>
            <pc:sldMk cId="4150850108" sldId="265"/>
            <ac:spMk id="4" creationId="{71339A22-C187-A437-45D9-36A154AFCD66}"/>
          </ac:spMkLst>
        </pc:spChg>
      </pc:sldChg>
      <pc:sldChg chg="modSp">
        <pc:chgData name="Nicola Knight" userId="d22fca1a-f7bc-4574-85d5-30acdea513fe" providerId="ADAL" clId="{7181FB0B-BF02-4535-9C48-D829C6484CBF}" dt="2024-06-27T11:50:25.165" v="3" actId="6549"/>
        <pc:sldMkLst>
          <pc:docMk/>
          <pc:sldMk cId="3526945494" sldId="268"/>
        </pc:sldMkLst>
        <pc:spChg chg="mod">
          <ac:chgData name="Nicola Knight" userId="d22fca1a-f7bc-4574-85d5-30acdea513fe" providerId="ADAL" clId="{7181FB0B-BF02-4535-9C48-D829C6484CBF}" dt="2024-06-27T11:50:25.165" v="3" actId="6549"/>
          <ac:spMkLst>
            <pc:docMk/>
            <pc:sldMk cId="3526945494" sldId="268"/>
            <ac:spMk id="5" creationId="{E5005862-654C-29C3-60C8-89600C14589B}"/>
          </ac:spMkLst>
        </pc:spChg>
      </pc:sldChg>
    </pc:docChg>
  </pc:docChgLst>
  <pc:docChgLst>
    <pc:chgData name="Louise Aspinall" userId="eacc5060-8c80-4c8d-9162-1f5ba8b77383" providerId="ADAL" clId="{4E37FE96-EF50-4556-90AC-9F42E4DDE0DD}"/>
    <pc:docChg chg="undo custSel addSld delSld modSld">
      <pc:chgData name="Louise Aspinall" userId="eacc5060-8c80-4c8d-9162-1f5ba8b77383" providerId="ADAL" clId="{4E37FE96-EF50-4556-90AC-9F42E4DDE0DD}" dt="2024-05-31T12:07:56.801" v="540"/>
      <pc:docMkLst>
        <pc:docMk/>
      </pc:docMkLst>
      <pc:sldChg chg="addSp delSp modSp mod">
        <pc:chgData name="Louise Aspinall" userId="eacc5060-8c80-4c8d-9162-1f5ba8b77383" providerId="ADAL" clId="{4E37FE96-EF50-4556-90AC-9F42E4DDE0DD}" dt="2024-05-31T11:35:56.401" v="268"/>
        <pc:sldMkLst>
          <pc:docMk/>
          <pc:sldMk cId="2950764548" sldId="256"/>
        </pc:sldMkLst>
        <pc:spChg chg="add del">
          <ac:chgData name="Louise Aspinall" userId="eacc5060-8c80-4c8d-9162-1f5ba8b77383" providerId="ADAL" clId="{4E37FE96-EF50-4556-90AC-9F42E4DDE0DD}" dt="2024-05-31T11:33:39.424" v="167"/>
          <ac:spMkLst>
            <pc:docMk/>
            <pc:sldMk cId="2950764548" sldId="256"/>
            <ac:spMk id="2" creationId="{E272E6F3-59EB-85E8-30CF-84B38EC82F1F}"/>
          </ac:spMkLst>
        </pc:spChg>
        <pc:spChg chg="add del">
          <ac:chgData name="Louise Aspinall" userId="eacc5060-8c80-4c8d-9162-1f5ba8b77383" providerId="ADAL" clId="{4E37FE96-EF50-4556-90AC-9F42E4DDE0DD}" dt="2024-05-31T11:35:44.377" v="221"/>
          <ac:spMkLst>
            <pc:docMk/>
            <pc:sldMk cId="2950764548" sldId="256"/>
            <ac:spMk id="3" creationId="{62FA083A-D896-F3FB-FB73-D6BE57670B5F}"/>
          </ac:spMkLst>
        </pc:spChg>
        <pc:spChg chg="add del">
          <ac:chgData name="Louise Aspinall" userId="eacc5060-8c80-4c8d-9162-1f5ba8b77383" providerId="ADAL" clId="{4E37FE96-EF50-4556-90AC-9F42E4DDE0DD}" dt="2024-05-31T11:35:56.401" v="268"/>
          <ac:spMkLst>
            <pc:docMk/>
            <pc:sldMk cId="2950764548" sldId="256"/>
            <ac:spMk id="4" creationId="{D49A8FB9-8A2D-034E-2CF8-D698E59164A1}"/>
          </ac:spMkLst>
        </pc:spChg>
        <pc:spChg chg="mod">
          <ac:chgData name="Louise Aspinall" userId="eacc5060-8c80-4c8d-9162-1f5ba8b77383" providerId="ADAL" clId="{4E37FE96-EF50-4556-90AC-9F42E4DDE0DD}" dt="2024-05-31T11:28:56.340" v="21" actId="20577"/>
          <ac:spMkLst>
            <pc:docMk/>
            <pc:sldMk cId="2950764548" sldId="256"/>
            <ac:spMk id="10" creationId="{19859732-E7D4-1DDA-FF82-7E23B73994BD}"/>
          </ac:spMkLst>
        </pc:spChg>
        <pc:spChg chg="mod">
          <ac:chgData name="Louise Aspinall" userId="eacc5060-8c80-4c8d-9162-1f5ba8b77383" providerId="ADAL" clId="{4E37FE96-EF50-4556-90AC-9F42E4DDE0DD}" dt="2024-05-31T11:29:25.512" v="92" actId="114"/>
          <ac:spMkLst>
            <pc:docMk/>
            <pc:sldMk cId="2950764548" sldId="256"/>
            <ac:spMk id="11" creationId="{77338E81-DE6E-DB6D-F4DE-8AF70EA21E47}"/>
          </ac:spMkLst>
        </pc:spChg>
      </pc:sldChg>
      <pc:sldChg chg="addSp delSp modSp mod setBg delAnim modAnim">
        <pc:chgData name="Louise Aspinall" userId="eacc5060-8c80-4c8d-9162-1f5ba8b77383" providerId="ADAL" clId="{4E37FE96-EF50-4556-90AC-9F42E4DDE0DD}" dt="2024-05-31T11:47:07.542" v="500"/>
        <pc:sldMkLst>
          <pc:docMk/>
          <pc:sldMk cId="3856942529" sldId="257"/>
        </pc:sldMkLst>
        <pc:spChg chg="mod">
          <ac:chgData name="Louise Aspinall" userId="eacc5060-8c80-4c8d-9162-1f5ba8b77383" providerId="ADAL" clId="{4E37FE96-EF50-4556-90AC-9F42E4DDE0DD}" dt="2024-05-31T11:41:29.407" v="397" actId="20577"/>
          <ac:spMkLst>
            <pc:docMk/>
            <pc:sldMk cId="3856942529" sldId="257"/>
            <ac:spMk id="26" creationId="{85A55B5A-4813-4FC7-2603-F7079766A212}"/>
          </ac:spMkLst>
        </pc:spChg>
        <pc:spChg chg="del">
          <ac:chgData name="Louise Aspinall" userId="eacc5060-8c80-4c8d-9162-1f5ba8b77383" providerId="ADAL" clId="{4E37FE96-EF50-4556-90AC-9F42E4DDE0DD}" dt="2024-05-31T11:29:39.008" v="94" actId="478"/>
          <ac:spMkLst>
            <pc:docMk/>
            <pc:sldMk cId="3856942529" sldId="257"/>
            <ac:spMk id="32" creationId="{701147C6-F916-AA21-696B-86AA1C48C820}"/>
          </ac:spMkLst>
        </pc:spChg>
        <pc:spChg chg="del">
          <ac:chgData name="Louise Aspinall" userId="eacc5060-8c80-4c8d-9162-1f5ba8b77383" providerId="ADAL" clId="{4E37FE96-EF50-4556-90AC-9F42E4DDE0DD}" dt="2024-05-31T11:29:39.008" v="94" actId="478"/>
          <ac:spMkLst>
            <pc:docMk/>
            <pc:sldMk cId="3856942529" sldId="257"/>
            <ac:spMk id="34" creationId="{6D51D713-4B18-009E-C21E-A8636C7A8338}"/>
          </ac:spMkLst>
        </pc:spChg>
        <pc:grpChg chg="add del mod">
          <ac:chgData name="Louise Aspinall" userId="eacc5060-8c80-4c8d-9162-1f5ba8b77383" providerId="ADAL" clId="{4E37FE96-EF50-4556-90AC-9F42E4DDE0DD}" dt="2024-05-31T11:47:02.999" v="496" actId="165"/>
          <ac:grpSpMkLst>
            <pc:docMk/>
            <pc:sldMk cId="3856942529" sldId="257"/>
            <ac:grpSpMk id="18" creationId="{C261EE1E-23A9-2A4F-9F55-2BE17500EA57}"/>
          </ac:grpSpMkLst>
        </pc:grpChg>
        <pc:grpChg chg="del">
          <ac:chgData name="Louise Aspinall" userId="eacc5060-8c80-4c8d-9162-1f5ba8b77383" providerId="ADAL" clId="{4E37FE96-EF50-4556-90AC-9F42E4DDE0DD}" dt="2024-05-31T11:29:39.008" v="94" actId="478"/>
          <ac:grpSpMkLst>
            <pc:docMk/>
            <pc:sldMk cId="3856942529" sldId="257"/>
            <ac:grpSpMk id="28" creationId="{414D5619-B832-C6D9-3D24-E4DB94E4BD0B}"/>
          </ac:grpSpMkLst>
        </pc:grpChg>
        <pc:picChg chg="add del mod">
          <ac:chgData name="Louise Aspinall" userId="eacc5060-8c80-4c8d-9162-1f5ba8b77383" providerId="ADAL" clId="{4E37FE96-EF50-4556-90AC-9F42E4DDE0DD}" dt="2024-05-31T11:32:51.662" v="133"/>
          <ac:picMkLst>
            <pc:docMk/>
            <pc:sldMk cId="3856942529" sldId="257"/>
            <ac:picMk id="2" creationId="{5151642F-A36E-E626-1C75-3B8A56A9E91D}"/>
          </ac:picMkLst>
        </pc:picChg>
        <pc:picChg chg="add del mod">
          <ac:chgData name="Louise Aspinall" userId="eacc5060-8c80-4c8d-9162-1f5ba8b77383" providerId="ADAL" clId="{4E37FE96-EF50-4556-90AC-9F42E4DDE0DD}" dt="2024-05-31T11:32:57.764" v="144"/>
          <ac:picMkLst>
            <pc:docMk/>
            <pc:sldMk cId="3856942529" sldId="257"/>
            <ac:picMk id="3" creationId="{54788D0F-D567-A628-7C75-C20404FB03B6}"/>
          </ac:picMkLst>
        </pc:picChg>
        <pc:picChg chg="add del mod">
          <ac:chgData name="Louise Aspinall" userId="eacc5060-8c80-4c8d-9162-1f5ba8b77383" providerId="ADAL" clId="{4E37FE96-EF50-4556-90AC-9F42E4DDE0DD}" dt="2024-05-31T11:33:36.273" v="162"/>
          <ac:picMkLst>
            <pc:docMk/>
            <pc:sldMk cId="3856942529" sldId="257"/>
            <ac:picMk id="4" creationId="{5A2175D6-E450-FDF8-EA33-239F7042E2A7}"/>
          </ac:picMkLst>
        </pc:picChg>
        <pc:picChg chg="add del mod">
          <ac:chgData name="Louise Aspinall" userId="eacc5060-8c80-4c8d-9162-1f5ba8b77383" providerId="ADAL" clId="{4E37FE96-EF50-4556-90AC-9F42E4DDE0DD}" dt="2024-05-31T11:34:32.030" v="182"/>
          <ac:picMkLst>
            <pc:docMk/>
            <pc:sldMk cId="3856942529" sldId="257"/>
            <ac:picMk id="5" creationId="{F7A89DFF-99FF-CE49-1FB7-3D050B2E599D}"/>
          </ac:picMkLst>
        </pc:picChg>
        <pc:picChg chg="add mod topLvl replST">
          <ac:chgData name="Louise Aspinall" userId="eacc5060-8c80-4c8d-9162-1f5ba8b77383" providerId="ADAL" clId="{4E37FE96-EF50-4556-90AC-9F42E4DDE0DD}" dt="2024-05-31T11:47:02.999" v="496" actId="165"/>
          <ac:picMkLst>
            <pc:docMk/>
            <pc:sldMk cId="3856942529" sldId="257"/>
            <ac:picMk id="6" creationId="{C3E097DE-C044-6DFD-A602-FC0A1B1DE79E}"/>
          </ac:picMkLst>
        </pc:picChg>
        <pc:picChg chg="add del mod">
          <ac:chgData name="Louise Aspinall" userId="eacc5060-8c80-4c8d-9162-1f5ba8b77383" providerId="ADAL" clId="{4E37FE96-EF50-4556-90AC-9F42E4DDE0DD}" dt="2024-05-31T11:34:54.686" v="200"/>
          <ac:picMkLst>
            <pc:docMk/>
            <pc:sldMk cId="3856942529" sldId="257"/>
            <ac:picMk id="7" creationId="{3ED0CEE2-ED96-7AAB-9578-3CDC75FEEB1F}"/>
          </ac:picMkLst>
        </pc:picChg>
        <pc:picChg chg="add del mod">
          <ac:chgData name="Louise Aspinall" userId="eacc5060-8c80-4c8d-9162-1f5ba8b77383" providerId="ADAL" clId="{4E37FE96-EF50-4556-90AC-9F42E4DDE0DD}" dt="2024-05-31T11:35:28.367" v="214"/>
          <ac:picMkLst>
            <pc:docMk/>
            <pc:sldMk cId="3856942529" sldId="257"/>
            <ac:picMk id="8" creationId="{C68CF12F-188C-B000-AEB4-E44D00968672}"/>
          </ac:picMkLst>
        </pc:picChg>
        <pc:picChg chg="add del mod">
          <ac:chgData name="Louise Aspinall" userId="eacc5060-8c80-4c8d-9162-1f5ba8b77383" providerId="ADAL" clId="{4E37FE96-EF50-4556-90AC-9F42E4DDE0DD}" dt="2024-05-31T11:35:44.391" v="234"/>
          <ac:picMkLst>
            <pc:docMk/>
            <pc:sldMk cId="3856942529" sldId="257"/>
            <ac:picMk id="9" creationId="{88C4666A-932C-799C-C557-BC56665AE077}"/>
          </ac:picMkLst>
        </pc:picChg>
        <pc:picChg chg="add del mod">
          <ac:chgData name="Louise Aspinall" userId="eacc5060-8c80-4c8d-9162-1f5ba8b77383" providerId="ADAL" clId="{4E37FE96-EF50-4556-90AC-9F42E4DDE0DD}" dt="2024-05-31T11:35:44.391" v="234"/>
          <ac:picMkLst>
            <pc:docMk/>
            <pc:sldMk cId="3856942529" sldId="257"/>
            <ac:picMk id="10" creationId="{8DCF028D-3DFA-3E3F-0AA3-0781688BBC8E}"/>
          </ac:picMkLst>
        </pc:picChg>
        <pc:picChg chg="del mod">
          <ac:chgData name="Louise Aspinall" userId="eacc5060-8c80-4c8d-9162-1f5ba8b77383" providerId="ADAL" clId="{4E37FE96-EF50-4556-90AC-9F42E4DDE0DD}" dt="2024-05-31T11:35:44.405" v="262"/>
          <ac:picMkLst>
            <pc:docMk/>
            <pc:sldMk cId="3856942529" sldId="257"/>
            <ac:picMk id="11" creationId="{2CFFAF19-3CE5-2408-9852-F34C0043827F}"/>
          </ac:picMkLst>
        </pc:picChg>
        <pc:picChg chg="add del mod">
          <ac:chgData name="Louise Aspinall" userId="eacc5060-8c80-4c8d-9162-1f5ba8b77383" providerId="ADAL" clId="{4E37FE96-EF50-4556-90AC-9F42E4DDE0DD}" dt="2024-05-31T11:35:44.397" v="241"/>
          <ac:picMkLst>
            <pc:docMk/>
            <pc:sldMk cId="3856942529" sldId="257"/>
            <ac:picMk id="12" creationId="{4D0B85BB-40AB-BFE1-81C4-5F2317DA2062}"/>
          </ac:picMkLst>
        </pc:picChg>
        <pc:picChg chg="add del mod">
          <ac:chgData name="Louise Aspinall" userId="eacc5060-8c80-4c8d-9162-1f5ba8b77383" providerId="ADAL" clId="{4E37FE96-EF50-4556-90AC-9F42E4DDE0DD}" dt="2024-05-31T11:35:44.401" v="256"/>
          <ac:picMkLst>
            <pc:docMk/>
            <pc:sldMk cId="3856942529" sldId="257"/>
            <ac:picMk id="13" creationId="{E287D40F-4402-6991-6F54-3D8EAB599E9B}"/>
          </ac:picMkLst>
        </pc:picChg>
        <pc:picChg chg="add del mod">
          <ac:chgData name="Louise Aspinall" userId="eacc5060-8c80-4c8d-9162-1f5ba8b77383" providerId="ADAL" clId="{4E37FE96-EF50-4556-90AC-9F42E4DDE0DD}" dt="2024-05-31T11:35:56.409" v="281"/>
          <ac:picMkLst>
            <pc:docMk/>
            <pc:sldMk cId="3856942529" sldId="257"/>
            <ac:picMk id="14" creationId="{CBFE9AD9-F05E-045F-B911-D77395E136AB}"/>
          </ac:picMkLst>
        </pc:picChg>
        <pc:picChg chg="add del mod">
          <ac:chgData name="Louise Aspinall" userId="eacc5060-8c80-4c8d-9162-1f5ba8b77383" providerId="ADAL" clId="{4E37FE96-EF50-4556-90AC-9F42E4DDE0DD}" dt="2024-05-31T11:35:56.409" v="281"/>
          <ac:picMkLst>
            <pc:docMk/>
            <pc:sldMk cId="3856942529" sldId="257"/>
            <ac:picMk id="15" creationId="{E9D31C7B-4B81-1217-C682-2AD8A13D8115}"/>
          </ac:picMkLst>
        </pc:picChg>
        <pc:picChg chg="del mod">
          <ac:chgData name="Louise Aspinall" userId="eacc5060-8c80-4c8d-9162-1f5ba8b77383" providerId="ADAL" clId="{4E37FE96-EF50-4556-90AC-9F42E4DDE0DD}" dt="2024-05-31T11:35:56.461" v="294"/>
          <ac:picMkLst>
            <pc:docMk/>
            <pc:sldMk cId="3856942529" sldId="257"/>
            <ac:picMk id="16" creationId="{C1318EC7-9651-9EF4-1801-3C0ECFDC8144}"/>
          </ac:picMkLst>
        </pc:picChg>
        <pc:picChg chg="add del mod">
          <ac:chgData name="Louise Aspinall" userId="eacc5060-8c80-4c8d-9162-1f5ba8b77383" providerId="ADAL" clId="{4E37FE96-EF50-4556-90AC-9F42E4DDE0DD}" dt="2024-05-31T11:35:56.458" v="289"/>
          <ac:picMkLst>
            <pc:docMk/>
            <pc:sldMk cId="3856942529" sldId="257"/>
            <ac:picMk id="17" creationId="{5FE60E05-AFB3-5832-2905-368D2DD140C3}"/>
          </ac:picMkLst>
        </pc:picChg>
        <pc:picChg chg="del">
          <ac:chgData name="Louise Aspinall" userId="eacc5060-8c80-4c8d-9162-1f5ba8b77383" providerId="ADAL" clId="{4E37FE96-EF50-4556-90AC-9F42E4DDE0DD}" dt="2024-05-31T11:29:37.447" v="93" actId="478"/>
          <ac:picMkLst>
            <pc:docMk/>
            <pc:sldMk cId="3856942529" sldId="257"/>
            <ac:picMk id="25" creationId="{7A42E74E-B243-41F4-7F11-317737EECEB7}"/>
          </ac:picMkLst>
        </pc:picChg>
        <pc:picChg chg="add del mod replST">
          <ac:chgData name="Louise Aspinall" userId="eacc5060-8c80-4c8d-9162-1f5ba8b77383" providerId="ADAL" clId="{4E37FE96-EF50-4556-90AC-9F42E4DDE0DD}" dt="2024-05-31T11:32:51.919" v="135" actId="478"/>
          <ac:picMkLst>
            <pc:docMk/>
            <pc:sldMk cId="3856942529" sldId="257"/>
            <ac:picMk id="1026" creationId="{9D9337FE-1888-C676-2187-9850568AB5A5}"/>
          </ac:picMkLst>
        </pc:picChg>
        <pc:picChg chg="add mod topLvl replST">
          <ac:chgData name="Louise Aspinall" userId="eacc5060-8c80-4c8d-9162-1f5ba8b77383" providerId="ADAL" clId="{4E37FE96-EF50-4556-90AC-9F42E4DDE0DD}" dt="2024-05-31T11:47:02.999" v="496" actId="165"/>
          <ac:picMkLst>
            <pc:docMk/>
            <pc:sldMk cId="3856942529" sldId="257"/>
            <ac:picMk id="1028" creationId="{999BBED6-1A96-B01F-704E-83EE0E7983F4}"/>
          </ac:picMkLst>
        </pc:picChg>
        <pc:picChg chg="add mod topLvl replST">
          <ac:chgData name="Louise Aspinall" userId="eacc5060-8c80-4c8d-9162-1f5ba8b77383" providerId="ADAL" clId="{4E37FE96-EF50-4556-90AC-9F42E4DDE0DD}" dt="2024-05-31T11:47:02.999" v="496" actId="165"/>
          <ac:picMkLst>
            <pc:docMk/>
            <pc:sldMk cId="3856942529" sldId="257"/>
            <ac:picMk id="1030" creationId="{20B60310-6157-86DB-ECD6-672BCE5966B5}"/>
          </ac:picMkLst>
        </pc:picChg>
        <pc:picChg chg="add del mod replST">
          <ac:chgData name="Louise Aspinall" userId="eacc5060-8c80-4c8d-9162-1f5ba8b77383" providerId="ADAL" clId="{4E37FE96-EF50-4556-90AC-9F42E4DDE0DD}" dt="2024-05-31T11:34:56.418" v="202" actId="478"/>
          <ac:picMkLst>
            <pc:docMk/>
            <pc:sldMk cId="3856942529" sldId="257"/>
            <ac:picMk id="1032" creationId="{1A77F9D5-5C11-A11B-C34E-72CBAD17FCA3}"/>
          </ac:picMkLst>
        </pc:picChg>
        <pc:picChg chg="add mod topLvl replST">
          <ac:chgData name="Louise Aspinall" userId="eacc5060-8c80-4c8d-9162-1f5ba8b77383" providerId="ADAL" clId="{4E37FE96-EF50-4556-90AC-9F42E4DDE0DD}" dt="2024-05-31T11:47:02.999" v="496" actId="165"/>
          <ac:picMkLst>
            <pc:docMk/>
            <pc:sldMk cId="3856942529" sldId="257"/>
            <ac:picMk id="1034" creationId="{16010262-3382-6938-20D5-A849A0FD38DC}"/>
          </ac:picMkLst>
        </pc:picChg>
      </pc:sldChg>
      <pc:sldChg chg="addSp delSp modSp mod modTransition setBg delAnim modAnim">
        <pc:chgData name="Louise Aspinall" userId="eacc5060-8c80-4c8d-9162-1f5ba8b77383" providerId="ADAL" clId="{4E37FE96-EF50-4556-90AC-9F42E4DDE0DD}" dt="2024-05-31T12:07:22.408" v="534"/>
        <pc:sldMkLst>
          <pc:docMk/>
          <pc:sldMk cId="1781849657" sldId="258"/>
        </pc:sldMkLst>
        <pc:spChg chg="add mod topLvl">
          <ac:chgData name="Louise Aspinall" userId="eacc5060-8c80-4c8d-9162-1f5ba8b77383" providerId="ADAL" clId="{4E37FE96-EF50-4556-90AC-9F42E4DDE0DD}" dt="2024-05-31T11:38:54.464" v="350" actId="12788"/>
          <ac:spMkLst>
            <pc:docMk/>
            <pc:sldMk cId="1781849657" sldId="258"/>
            <ac:spMk id="3" creationId="{3FBB47AF-7E99-6A08-8ED9-78F2138EA672}"/>
          </ac:spMkLst>
        </pc:spChg>
        <pc:spChg chg="add mod topLvl">
          <ac:chgData name="Louise Aspinall" userId="eacc5060-8c80-4c8d-9162-1f5ba8b77383" providerId="ADAL" clId="{4E37FE96-EF50-4556-90AC-9F42E4DDE0DD}" dt="2024-05-31T11:47:36.720" v="504"/>
          <ac:spMkLst>
            <pc:docMk/>
            <pc:sldMk cId="1781849657" sldId="258"/>
            <ac:spMk id="5" creationId="{E5005862-654C-29C3-60C8-89600C14589B}"/>
          </ac:spMkLst>
        </pc:spChg>
        <pc:spChg chg="add del mod">
          <ac:chgData name="Louise Aspinall" userId="eacc5060-8c80-4c8d-9162-1f5ba8b77383" providerId="ADAL" clId="{4E37FE96-EF50-4556-90AC-9F42E4DDE0DD}" dt="2024-05-31T11:38:03.446" v="337" actId="478"/>
          <ac:spMkLst>
            <pc:docMk/>
            <pc:sldMk cId="1781849657" sldId="258"/>
            <ac:spMk id="13" creationId="{7B8B5771-B619-CED6-99F1-EB5B95A08A3C}"/>
          </ac:spMkLst>
        </pc:spChg>
        <pc:spChg chg="add del mod">
          <ac:chgData name="Louise Aspinall" userId="eacc5060-8c80-4c8d-9162-1f5ba8b77383" providerId="ADAL" clId="{4E37FE96-EF50-4556-90AC-9F42E4DDE0DD}" dt="2024-05-31T11:39:09.112" v="355" actId="478"/>
          <ac:spMkLst>
            <pc:docMk/>
            <pc:sldMk cId="1781849657" sldId="258"/>
            <ac:spMk id="23" creationId="{D3FAA75F-DC43-F6B3-DDBA-BF673A58E553}"/>
          </ac:spMkLst>
        </pc:spChg>
        <pc:spChg chg="add mod">
          <ac:chgData name="Louise Aspinall" userId="eacc5060-8c80-4c8d-9162-1f5ba8b77383" providerId="ADAL" clId="{4E37FE96-EF50-4556-90AC-9F42E4DDE0DD}" dt="2024-05-31T12:07:22.408" v="534"/>
          <ac:spMkLst>
            <pc:docMk/>
            <pc:sldMk cId="1781849657" sldId="258"/>
            <ac:spMk id="24" creationId="{B6B96CD0-2E59-A996-5792-D437EC845871}"/>
          </ac:spMkLst>
        </pc:spChg>
        <pc:spChg chg="del">
          <ac:chgData name="Louise Aspinall" userId="eacc5060-8c80-4c8d-9162-1f5ba8b77383" providerId="ADAL" clId="{4E37FE96-EF50-4556-90AC-9F42E4DDE0DD}" dt="2024-05-31T11:36:25.939" v="307" actId="478"/>
          <ac:spMkLst>
            <pc:docMk/>
            <pc:sldMk cId="1781849657" sldId="258"/>
            <ac:spMk id="26" creationId="{85A55B5A-4813-4FC7-2603-F7079766A212}"/>
          </ac:spMkLst>
        </pc:spChg>
        <pc:spChg chg="del">
          <ac:chgData name="Louise Aspinall" userId="eacc5060-8c80-4c8d-9162-1f5ba8b77383" providerId="ADAL" clId="{4E37FE96-EF50-4556-90AC-9F42E4DDE0DD}" dt="2024-05-31T11:36:25.939" v="307" actId="478"/>
          <ac:spMkLst>
            <pc:docMk/>
            <pc:sldMk cId="1781849657" sldId="258"/>
            <ac:spMk id="52" creationId="{23B97F61-F6FC-0F44-6343-485F0C2ABFF6}"/>
          </ac:spMkLst>
        </pc:spChg>
        <pc:grpChg chg="del">
          <ac:chgData name="Louise Aspinall" userId="eacc5060-8c80-4c8d-9162-1f5ba8b77383" providerId="ADAL" clId="{4E37FE96-EF50-4556-90AC-9F42E4DDE0DD}" dt="2024-05-31T11:36:25.939" v="307" actId="478"/>
          <ac:grpSpMkLst>
            <pc:docMk/>
            <pc:sldMk cId="1781849657" sldId="258"/>
            <ac:grpSpMk id="2" creationId="{E8843767-AB81-17E6-777E-7907E654EB3C}"/>
          </ac:grpSpMkLst>
        </pc:grpChg>
        <pc:grpChg chg="add del mod ord">
          <ac:chgData name="Louise Aspinall" userId="eacc5060-8c80-4c8d-9162-1f5ba8b77383" providerId="ADAL" clId="{4E37FE96-EF50-4556-90AC-9F42E4DDE0DD}" dt="2024-05-31T11:38:50.994" v="349" actId="165"/>
          <ac:grpSpMkLst>
            <pc:docMk/>
            <pc:sldMk cId="1781849657" sldId="258"/>
            <ac:grpSpMk id="14" creationId="{86EFAE02-C8B7-4840-B8C8-5753B538334D}"/>
          </ac:grpSpMkLst>
        </pc:grpChg>
        <pc:grpChg chg="del">
          <ac:chgData name="Louise Aspinall" userId="eacc5060-8c80-4c8d-9162-1f5ba8b77383" providerId="ADAL" clId="{4E37FE96-EF50-4556-90AC-9F42E4DDE0DD}" dt="2024-05-31T11:36:25.939" v="307" actId="478"/>
          <ac:grpSpMkLst>
            <pc:docMk/>
            <pc:sldMk cId="1781849657" sldId="258"/>
            <ac:grpSpMk id="44" creationId="{BAD117BD-4AF3-CDF7-2BC0-9F40F28B7860}"/>
          </ac:grpSpMkLst>
        </pc:grpChg>
        <pc:grpChg chg="del">
          <ac:chgData name="Louise Aspinall" userId="eacc5060-8c80-4c8d-9162-1f5ba8b77383" providerId="ADAL" clId="{4E37FE96-EF50-4556-90AC-9F42E4DDE0DD}" dt="2024-05-31T11:36:25.939" v="307" actId="478"/>
          <ac:grpSpMkLst>
            <pc:docMk/>
            <pc:sldMk cId="1781849657" sldId="258"/>
            <ac:grpSpMk id="45" creationId="{25930358-36EF-2672-F8BA-27B9107C0164}"/>
          </ac:grpSpMkLst>
        </pc:grpChg>
        <pc:grpChg chg="del">
          <ac:chgData name="Louise Aspinall" userId="eacc5060-8c80-4c8d-9162-1f5ba8b77383" providerId="ADAL" clId="{4E37FE96-EF50-4556-90AC-9F42E4DDE0DD}" dt="2024-05-31T11:36:25.939" v="307" actId="478"/>
          <ac:grpSpMkLst>
            <pc:docMk/>
            <pc:sldMk cId="1781849657" sldId="258"/>
            <ac:grpSpMk id="46" creationId="{F54BE91D-7259-CA2E-2D70-610A745E42FC}"/>
          </ac:grpSpMkLst>
        </pc:grpChg>
        <pc:grpChg chg="del">
          <ac:chgData name="Louise Aspinall" userId="eacc5060-8c80-4c8d-9162-1f5ba8b77383" providerId="ADAL" clId="{4E37FE96-EF50-4556-90AC-9F42E4DDE0DD}" dt="2024-05-31T11:36:25.939" v="307" actId="478"/>
          <ac:grpSpMkLst>
            <pc:docMk/>
            <pc:sldMk cId="1781849657" sldId="258"/>
            <ac:grpSpMk id="47" creationId="{80D74DA7-F4B3-C3BB-929C-CE0F7FADBE1E}"/>
          </ac:grpSpMkLst>
        </pc:grpChg>
        <pc:grpChg chg="del">
          <ac:chgData name="Louise Aspinall" userId="eacc5060-8c80-4c8d-9162-1f5ba8b77383" providerId="ADAL" clId="{4E37FE96-EF50-4556-90AC-9F42E4DDE0DD}" dt="2024-05-31T11:36:25.939" v="307" actId="478"/>
          <ac:grpSpMkLst>
            <pc:docMk/>
            <pc:sldMk cId="1781849657" sldId="258"/>
            <ac:grpSpMk id="48" creationId="{194CC7F2-82A9-6494-5753-43AFEB370A1A}"/>
          </ac:grpSpMkLst>
        </pc:grpChg>
        <pc:grpChg chg="del">
          <ac:chgData name="Louise Aspinall" userId="eacc5060-8c80-4c8d-9162-1f5ba8b77383" providerId="ADAL" clId="{4E37FE96-EF50-4556-90AC-9F42E4DDE0DD}" dt="2024-05-31T11:36:25.939" v="307" actId="478"/>
          <ac:grpSpMkLst>
            <pc:docMk/>
            <pc:sldMk cId="1781849657" sldId="258"/>
            <ac:grpSpMk id="49" creationId="{54860868-4775-DA75-EFE1-6A6A065B1090}"/>
          </ac:grpSpMkLst>
        </pc:grpChg>
        <pc:grpChg chg="del">
          <ac:chgData name="Louise Aspinall" userId="eacc5060-8c80-4c8d-9162-1f5ba8b77383" providerId="ADAL" clId="{4E37FE96-EF50-4556-90AC-9F42E4DDE0DD}" dt="2024-05-31T11:36:25.939" v="307" actId="478"/>
          <ac:grpSpMkLst>
            <pc:docMk/>
            <pc:sldMk cId="1781849657" sldId="258"/>
            <ac:grpSpMk id="50" creationId="{C9470581-877D-B815-D71E-BCCC9062E841}"/>
          </ac:grpSpMkLst>
        </pc:grpChg>
        <pc:grpChg chg="del">
          <ac:chgData name="Louise Aspinall" userId="eacc5060-8c80-4c8d-9162-1f5ba8b77383" providerId="ADAL" clId="{4E37FE96-EF50-4556-90AC-9F42E4DDE0DD}" dt="2024-05-31T11:36:25.939" v="307" actId="478"/>
          <ac:grpSpMkLst>
            <pc:docMk/>
            <pc:sldMk cId="1781849657" sldId="258"/>
            <ac:grpSpMk id="51" creationId="{18494383-AE1C-133F-AD1F-7C9C1CEE0BF5}"/>
          </ac:grpSpMkLst>
        </pc:grpChg>
        <pc:picChg chg="add del mod">
          <ac:chgData name="Louise Aspinall" userId="eacc5060-8c80-4c8d-9162-1f5ba8b77383" providerId="ADAL" clId="{4E37FE96-EF50-4556-90AC-9F42E4DDE0DD}" dt="2024-05-31T11:37:52.472" v="333" actId="478"/>
          <ac:picMkLst>
            <pc:docMk/>
            <pc:sldMk cId="1781849657" sldId="258"/>
            <ac:picMk id="4" creationId="{93BDB00A-28FF-43FB-37AC-FB7EAEA93A8F}"/>
          </ac:picMkLst>
        </pc:picChg>
        <pc:picChg chg="add del mod">
          <ac:chgData name="Louise Aspinall" userId="eacc5060-8c80-4c8d-9162-1f5ba8b77383" providerId="ADAL" clId="{4E37FE96-EF50-4556-90AC-9F42E4DDE0DD}" dt="2024-05-31T11:37:26.380" v="323"/>
          <ac:picMkLst>
            <pc:docMk/>
            <pc:sldMk cId="1781849657" sldId="258"/>
            <ac:picMk id="6" creationId="{5BCBB2BD-FA85-4138-9A44-8B992AC38580}"/>
          </ac:picMkLst>
        </pc:picChg>
        <pc:picChg chg="add mod">
          <ac:chgData name="Louise Aspinall" userId="eacc5060-8c80-4c8d-9162-1f5ba8b77383" providerId="ADAL" clId="{4E37FE96-EF50-4556-90AC-9F42E4DDE0DD}" dt="2024-05-31T11:37:51.231" v="332" actId="571"/>
          <ac:picMkLst>
            <pc:docMk/>
            <pc:sldMk cId="1781849657" sldId="258"/>
            <ac:picMk id="7" creationId="{AF05F6BA-3562-7EB4-7643-C89C4F7B5CFC}"/>
          </ac:picMkLst>
        </pc:picChg>
        <pc:picChg chg="add mod">
          <ac:chgData name="Louise Aspinall" userId="eacc5060-8c80-4c8d-9162-1f5ba8b77383" providerId="ADAL" clId="{4E37FE96-EF50-4556-90AC-9F42E4DDE0DD}" dt="2024-05-31T11:37:51.231" v="332" actId="571"/>
          <ac:picMkLst>
            <pc:docMk/>
            <pc:sldMk cId="1781849657" sldId="258"/>
            <ac:picMk id="8" creationId="{F17E4A88-AE7C-C1E7-0AF4-B516A59AE9BF}"/>
          </ac:picMkLst>
        </pc:picChg>
        <pc:picChg chg="add mod">
          <ac:chgData name="Louise Aspinall" userId="eacc5060-8c80-4c8d-9162-1f5ba8b77383" providerId="ADAL" clId="{4E37FE96-EF50-4556-90AC-9F42E4DDE0DD}" dt="2024-05-31T11:38:49.670" v="348"/>
          <ac:picMkLst>
            <pc:docMk/>
            <pc:sldMk cId="1781849657" sldId="258"/>
            <ac:picMk id="15" creationId="{4DDD889F-92B3-5CD8-641D-94812926F186}"/>
          </ac:picMkLst>
        </pc:picChg>
        <pc:picChg chg="add mod replST">
          <ac:chgData name="Louise Aspinall" userId="eacc5060-8c80-4c8d-9162-1f5ba8b77383" providerId="ADAL" clId="{4E37FE96-EF50-4556-90AC-9F42E4DDE0DD}" dt="2024-05-31T11:39:18.888" v="356" actId="14100"/>
          <ac:picMkLst>
            <pc:docMk/>
            <pc:sldMk cId="1781849657" sldId="258"/>
            <ac:picMk id="2050" creationId="{87181905-F5EB-3AB0-92E7-148D4D735CD7}"/>
          </ac:picMkLst>
        </pc:picChg>
      </pc:sldChg>
      <pc:sldChg chg="del">
        <pc:chgData name="Louise Aspinall" userId="eacc5060-8c80-4c8d-9162-1f5ba8b77383" providerId="ADAL" clId="{4E37FE96-EF50-4556-90AC-9F42E4DDE0DD}" dt="2024-05-31T11:39:28.130" v="357" actId="47"/>
        <pc:sldMkLst>
          <pc:docMk/>
          <pc:sldMk cId="2614937391" sldId="259"/>
        </pc:sldMkLst>
      </pc:sldChg>
      <pc:sldChg chg="del">
        <pc:chgData name="Louise Aspinall" userId="eacc5060-8c80-4c8d-9162-1f5ba8b77383" providerId="ADAL" clId="{4E37FE96-EF50-4556-90AC-9F42E4DDE0DD}" dt="2024-05-31T11:39:28.130" v="357" actId="47"/>
        <pc:sldMkLst>
          <pc:docMk/>
          <pc:sldMk cId="3417151062" sldId="260"/>
        </pc:sldMkLst>
      </pc:sldChg>
      <pc:sldChg chg="del">
        <pc:chgData name="Louise Aspinall" userId="eacc5060-8c80-4c8d-9162-1f5ba8b77383" providerId="ADAL" clId="{4E37FE96-EF50-4556-90AC-9F42E4DDE0DD}" dt="2024-05-31T11:39:28.130" v="357" actId="47"/>
        <pc:sldMkLst>
          <pc:docMk/>
          <pc:sldMk cId="1313604898" sldId="261"/>
        </pc:sldMkLst>
      </pc:sldChg>
      <pc:sldChg chg="del">
        <pc:chgData name="Louise Aspinall" userId="eacc5060-8c80-4c8d-9162-1f5ba8b77383" providerId="ADAL" clId="{4E37FE96-EF50-4556-90AC-9F42E4DDE0DD}" dt="2024-05-31T11:39:28.130" v="357" actId="47"/>
        <pc:sldMkLst>
          <pc:docMk/>
          <pc:sldMk cId="2721744408" sldId="262"/>
        </pc:sldMkLst>
      </pc:sldChg>
      <pc:sldChg chg="del">
        <pc:chgData name="Louise Aspinall" userId="eacc5060-8c80-4c8d-9162-1f5ba8b77383" providerId="ADAL" clId="{4E37FE96-EF50-4556-90AC-9F42E4DDE0DD}" dt="2024-05-31T11:39:28.130" v="357" actId="47"/>
        <pc:sldMkLst>
          <pc:docMk/>
          <pc:sldMk cId="1118018017" sldId="263"/>
        </pc:sldMkLst>
      </pc:sldChg>
      <pc:sldChg chg="addSp delSp modSp mod modClrScheme addAnim delAnim modAnim chgLayout">
        <pc:chgData name="Louise Aspinall" userId="eacc5060-8c80-4c8d-9162-1f5ba8b77383" providerId="ADAL" clId="{4E37FE96-EF50-4556-90AC-9F42E4DDE0DD}" dt="2024-05-31T12:07:56.801" v="540"/>
        <pc:sldMkLst>
          <pc:docMk/>
          <pc:sldMk cId="4150850108" sldId="265"/>
        </pc:sldMkLst>
        <pc:spChg chg="add del mod">
          <ac:chgData name="Louise Aspinall" userId="eacc5060-8c80-4c8d-9162-1f5ba8b77383" providerId="ADAL" clId="{4E37FE96-EF50-4556-90AC-9F42E4DDE0DD}" dt="2024-05-31T11:45:26.015" v="449" actId="478"/>
          <ac:spMkLst>
            <pc:docMk/>
            <pc:sldMk cId="4150850108" sldId="265"/>
            <ac:spMk id="2" creationId="{77CAB43C-019B-DDD1-7721-1AEC19DDD952}"/>
          </ac:spMkLst>
        </pc:spChg>
        <pc:spChg chg="del mod ord">
          <ac:chgData name="Louise Aspinall" userId="eacc5060-8c80-4c8d-9162-1f5ba8b77383" providerId="ADAL" clId="{4E37FE96-EF50-4556-90AC-9F42E4DDE0DD}" dt="2024-05-31T11:44:21.736" v="428" actId="478"/>
          <ac:spMkLst>
            <pc:docMk/>
            <pc:sldMk cId="4150850108" sldId="265"/>
            <ac:spMk id="3" creationId="{DAB1F0BC-68C0-276D-2DAE-BECE10B4D7B5}"/>
          </ac:spMkLst>
        </pc:spChg>
        <pc:spChg chg="mod topLvl">
          <ac:chgData name="Louise Aspinall" userId="eacc5060-8c80-4c8d-9162-1f5ba8b77383" providerId="ADAL" clId="{4E37FE96-EF50-4556-90AC-9F42E4DDE0DD}" dt="2024-05-31T11:46:49.495" v="494" actId="165"/>
          <ac:spMkLst>
            <pc:docMk/>
            <pc:sldMk cId="4150850108" sldId="265"/>
            <ac:spMk id="4" creationId="{71339A22-C187-A437-45D9-36A154AFCD66}"/>
          </ac:spMkLst>
        </pc:spChg>
        <pc:spChg chg="mod ord">
          <ac:chgData name="Louise Aspinall" userId="eacc5060-8c80-4c8d-9162-1f5ba8b77383" providerId="ADAL" clId="{4E37FE96-EF50-4556-90AC-9F42E4DDE0DD}" dt="2024-05-31T11:44:40.184" v="432" actId="167"/>
          <ac:spMkLst>
            <pc:docMk/>
            <pc:sldMk cId="4150850108" sldId="265"/>
            <ac:spMk id="5" creationId="{37550A95-8C7C-F3E2-76AA-23BE206FF2D0}"/>
          </ac:spMkLst>
        </pc:spChg>
        <pc:spChg chg="del">
          <ac:chgData name="Louise Aspinall" userId="eacc5060-8c80-4c8d-9162-1f5ba8b77383" providerId="ADAL" clId="{4E37FE96-EF50-4556-90AC-9F42E4DDE0DD}" dt="2024-05-31T11:44:48.165" v="434" actId="478"/>
          <ac:spMkLst>
            <pc:docMk/>
            <pc:sldMk cId="4150850108" sldId="265"/>
            <ac:spMk id="29" creationId="{CDF5545E-7054-1875-B48A-CF5B9C72EAF7}"/>
          </ac:spMkLst>
        </pc:spChg>
        <pc:spChg chg="del">
          <ac:chgData name="Louise Aspinall" userId="eacc5060-8c80-4c8d-9162-1f5ba8b77383" providerId="ADAL" clId="{4E37FE96-EF50-4556-90AC-9F42E4DDE0DD}" dt="2024-05-31T11:44:48.165" v="434" actId="478"/>
          <ac:spMkLst>
            <pc:docMk/>
            <pc:sldMk cId="4150850108" sldId="265"/>
            <ac:spMk id="30" creationId="{D0B19A1F-71CF-5E94-923B-75CB456666EC}"/>
          </ac:spMkLst>
        </pc:spChg>
        <pc:spChg chg="mod ord">
          <ac:chgData name="Louise Aspinall" userId="eacc5060-8c80-4c8d-9162-1f5ba8b77383" providerId="ADAL" clId="{4E37FE96-EF50-4556-90AC-9F42E4DDE0DD}" dt="2024-05-31T11:44:19.218" v="427" actId="700"/>
          <ac:spMkLst>
            <pc:docMk/>
            <pc:sldMk cId="4150850108" sldId="265"/>
            <ac:spMk id="38" creationId="{F6002FC6-4C5C-6CCF-6B4D-774FB4AEE99D}"/>
          </ac:spMkLst>
        </pc:spChg>
        <pc:spChg chg="mod">
          <ac:chgData name="Louise Aspinall" userId="eacc5060-8c80-4c8d-9162-1f5ba8b77383" providerId="ADAL" clId="{4E37FE96-EF50-4556-90AC-9F42E4DDE0DD}" dt="2024-05-31T11:45:59.052" v="469" actId="12788"/>
          <ac:spMkLst>
            <pc:docMk/>
            <pc:sldMk cId="4150850108" sldId="265"/>
            <ac:spMk id="40" creationId="{C7644987-8393-6AE7-F3A8-600D8E4D22FF}"/>
          </ac:spMkLst>
        </pc:spChg>
        <pc:spChg chg="mod">
          <ac:chgData name="Louise Aspinall" userId="eacc5060-8c80-4c8d-9162-1f5ba8b77383" providerId="ADAL" clId="{4E37FE96-EF50-4556-90AC-9F42E4DDE0DD}" dt="2024-05-31T11:45:59.052" v="469" actId="12788"/>
          <ac:spMkLst>
            <pc:docMk/>
            <pc:sldMk cId="4150850108" sldId="265"/>
            <ac:spMk id="41" creationId="{09E888DA-D486-B7C9-780F-5F6C7242FEC2}"/>
          </ac:spMkLst>
        </pc:spChg>
        <pc:spChg chg="mod">
          <ac:chgData name="Louise Aspinall" userId="eacc5060-8c80-4c8d-9162-1f5ba8b77383" providerId="ADAL" clId="{4E37FE96-EF50-4556-90AC-9F42E4DDE0DD}" dt="2024-05-31T11:45:59.052" v="469" actId="12788"/>
          <ac:spMkLst>
            <pc:docMk/>
            <pc:sldMk cId="4150850108" sldId="265"/>
            <ac:spMk id="42" creationId="{CAD6E282-E410-3F21-EB8C-FB86FB40F3A7}"/>
          </ac:spMkLst>
        </pc:spChg>
        <pc:spChg chg="mod">
          <ac:chgData name="Louise Aspinall" userId="eacc5060-8c80-4c8d-9162-1f5ba8b77383" providerId="ADAL" clId="{4E37FE96-EF50-4556-90AC-9F42E4DDE0DD}" dt="2024-05-31T11:45:59.052" v="469" actId="12788"/>
          <ac:spMkLst>
            <pc:docMk/>
            <pc:sldMk cId="4150850108" sldId="265"/>
            <ac:spMk id="43" creationId="{6B4EBCEA-8A90-4C9A-F6A7-72B3774B58B9}"/>
          </ac:spMkLst>
        </pc:spChg>
        <pc:spChg chg="mod">
          <ac:chgData name="Louise Aspinall" userId="eacc5060-8c80-4c8d-9162-1f5ba8b77383" providerId="ADAL" clId="{4E37FE96-EF50-4556-90AC-9F42E4DDE0DD}" dt="2024-05-31T11:45:59.052" v="469" actId="12788"/>
          <ac:spMkLst>
            <pc:docMk/>
            <pc:sldMk cId="4150850108" sldId="265"/>
            <ac:spMk id="44" creationId="{49748DAE-E6DE-DAB5-FA45-F31EB2BD662C}"/>
          </ac:spMkLst>
        </pc:spChg>
        <pc:spChg chg="mod">
          <ac:chgData name="Louise Aspinall" userId="eacc5060-8c80-4c8d-9162-1f5ba8b77383" providerId="ADAL" clId="{4E37FE96-EF50-4556-90AC-9F42E4DDE0DD}" dt="2024-05-31T11:45:59.052" v="469" actId="12788"/>
          <ac:spMkLst>
            <pc:docMk/>
            <pc:sldMk cId="4150850108" sldId="265"/>
            <ac:spMk id="45" creationId="{B1291E59-4575-783A-EC66-FDC7B7482E03}"/>
          </ac:spMkLst>
        </pc:spChg>
        <pc:spChg chg="mod">
          <ac:chgData name="Louise Aspinall" userId="eacc5060-8c80-4c8d-9162-1f5ba8b77383" providerId="ADAL" clId="{4E37FE96-EF50-4556-90AC-9F42E4DDE0DD}" dt="2024-05-31T11:45:59.052" v="469" actId="12788"/>
          <ac:spMkLst>
            <pc:docMk/>
            <pc:sldMk cId="4150850108" sldId="265"/>
            <ac:spMk id="46" creationId="{71A3E60E-1069-2EA7-DDE2-6BB2AE48C74B}"/>
          </ac:spMkLst>
        </pc:spChg>
        <pc:spChg chg="mod">
          <ac:chgData name="Louise Aspinall" userId="eacc5060-8c80-4c8d-9162-1f5ba8b77383" providerId="ADAL" clId="{4E37FE96-EF50-4556-90AC-9F42E4DDE0DD}" dt="2024-05-31T11:45:59.052" v="469" actId="12788"/>
          <ac:spMkLst>
            <pc:docMk/>
            <pc:sldMk cId="4150850108" sldId="265"/>
            <ac:spMk id="47" creationId="{94BE0A1E-64D7-9B4D-AD62-51DA2312F83B}"/>
          </ac:spMkLst>
        </pc:spChg>
        <pc:spChg chg="mod">
          <ac:chgData name="Louise Aspinall" userId="eacc5060-8c80-4c8d-9162-1f5ba8b77383" providerId="ADAL" clId="{4E37FE96-EF50-4556-90AC-9F42E4DDE0DD}" dt="2024-05-31T11:45:59.052" v="469" actId="12788"/>
          <ac:spMkLst>
            <pc:docMk/>
            <pc:sldMk cId="4150850108" sldId="265"/>
            <ac:spMk id="48" creationId="{0B69AB2C-B9AB-32CD-48FA-EAD38C82F8C2}"/>
          </ac:spMkLst>
        </pc:spChg>
        <pc:spChg chg="mod">
          <ac:chgData name="Louise Aspinall" userId="eacc5060-8c80-4c8d-9162-1f5ba8b77383" providerId="ADAL" clId="{4E37FE96-EF50-4556-90AC-9F42E4DDE0DD}" dt="2024-05-31T11:46:49.495" v="494" actId="165"/>
          <ac:spMkLst>
            <pc:docMk/>
            <pc:sldMk cId="4150850108" sldId="265"/>
            <ac:spMk id="52" creationId="{69DCFA49-CFBC-1200-65FA-E1D2C2C7F8AB}"/>
          </ac:spMkLst>
        </pc:spChg>
        <pc:spChg chg="mod">
          <ac:chgData name="Louise Aspinall" userId="eacc5060-8c80-4c8d-9162-1f5ba8b77383" providerId="ADAL" clId="{4E37FE96-EF50-4556-90AC-9F42E4DDE0DD}" dt="2024-05-31T11:46:49.495" v="494" actId="165"/>
          <ac:spMkLst>
            <pc:docMk/>
            <pc:sldMk cId="4150850108" sldId="265"/>
            <ac:spMk id="53" creationId="{EBEA8F63-7AD5-165C-AED9-EAE962E02242}"/>
          </ac:spMkLst>
        </pc:spChg>
        <pc:spChg chg="mod">
          <ac:chgData name="Louise Aspinall" userId="eacc5060-8c80-4c8d-9162-1f5ba8b77383" providerId="ADAL" clId="{4E37FE96-EF50-4556-90AC-9F42E4DDE0DD}" dt="2024-05-31T11:46:49.495" v="494" actId="165"/>
          <ac:spMkLst>
            <pc:docMk/>
            <pc:sldMk cId="4150850108" sldId="265"/>
            <ac:spMk id="54" creationId="{D0C389B5-5055-C133-6C74-1F6D5A95E734}"/>
          </ac:spMkLst>
        </pc:spChg>
        <pc:spChg chg="mod">
          <ac:chgData name="Louise Aspinall" userId="eacc5060-8c80-4c8d-9162-1f5ba8b77383" providerId="ADAL" clId="{4E37FE96-EF50-4556-90AC-9F42E4DDE0DD}" dt="2024-05-31T11:46:49.495" v="494" actId="165"/>
          <ac:spMkLst>
            <pc:docMk/>
            <pc:sldMk cId="4150850108" sldId="265"/>
            <ac:spMk id="55" creationId="{B3F6AC1C-1740-9487-1696-CB778001E549}"/>
          </ac:spMkLst>
        </pc:spChg>
        <pc:spChg chg="mod">
          <ac:chgData name="Louise Aspinall" userId="eacc5060-8c80-4c8d-9162-1f5ba8b77383" providerId="ADAL" clId="{4E37FE96-EF50-4556-90AC-9F42E4DDE0DD}" dt="2024-05-31T11:46:49.495" v="494" actId="165"/>
          <ac:spMkLst>
            <pc:docMk/>
            <pc:sldMk cId="4150850108" sldId="265"/>
            <ac:spMk id="56" creationId="{F3E3199B-0A00-B04F-1F73-E64DFAAA693A}"/>
          </ac:spMkLst>
        </pc:spChg>
        <pc:spChg chg="mod">
          <ac:chgData name="Louise Aspinall" userId="eacc5060-8c80-4c8d-9162-1f5ba8b77383" providerId="ADAL" clId="{4E37FE96-EF50-4556-90AC-9F42E4DDE0DD}" dt="2024-05-31T11:46:49.495" v="494" actId="165"/>
          <ac:spMkLst>
            <pc:docMk/>
            <pc:sldMk cId="4150850108" sldId="265"/>
            <ac:spMk id="57" creationId="{B7A18678-70AE-B577-9DA9-DDBA6BBC3DA8}"/>
          </ac:spMkLst>
        </pc:spChg>
        <pc:spChg chg="mod">
          <ac:chgData name="Louise Aspinall" userId="eacc5060-8c80-4c8d-9162-1f5ba8b77383" providerId="ADAL" clId="{4E37FE96-EF50-4556-90AC-9F42E4DDE0DD}" dt="2024-05-31T11:46:49.495" v="494" actId="165"/>
          <ac:spMkLst>
            <pc:docMk/>
            <pc:sldMk cId="4150850108" sldId="265"/>
            <ac:spMk id="58" creationId="{5DC903C7-F40E-AC55-DC72-10E43A6F0D4D}"/>
          </ac:spMkLst>
        </pc:spChg>
        <pc:spChg chg="add mod">
          <ac:chgData name="Louise Aspinall" userId="eacc5060-8c80-4c8d-9162-1f5ba8b77383" providerId="ADAL" clId="{4E37FE96-EF50-4556-90AC-9F42E4DDE0DD}" dt="2024-05-31T12:07:56.801" v="540"/>
          <ac:spMkLst>
            <pc:docMk/>
            <pc:sldMk cId="4150850108" sldId="265"/>
            <ac:spMk id="60" creationId="{32DCAF04-C5CC-4E2B-B9F4-D73673BB67EE}"/>
          </ac:spMkLst>
        </pc:spChg>
        <pc:spChg chg="add mod">
          <ac:chgData name="Louise Aspinall" userId="eacc5060-8c80-4c8d-9162-1f5ba8b77383" providerId="ADAL" clId="{4E37FE96-EF50-4556-90AC-9F42E4DDE0DD}" dt="2024-05-31T12:07:56.128" v="539"/>
          <ac:spMkLst>
            <pc:docMk/>
            <pc:sldMk cId="4150850108" sldId="265"/>
            <ac:spMk id="61" creationId="{65A9ECB0-7EA6-56F5-8F74-EE4C036865AB}"/>
          </ac:spMkLst>
        </pc:spChg>
        <pc:grpChg chg="del mod">
          <ac:chgData name="Louise Aspinall" userId="eacc5060-8c80-4c8d-9162-1f5ba8b77383" providerId="ADAL" clId="{4E37FE96-EF50-4556-90AC-9F42E4DDE0DD}" dt="2024-05-31T11:46:43.090" v="489" actId="478"/>
          <ac:grpSpMkLst>
            <pc:docMk/>
            <pc:sldMk cId="4150850108" sldId="265"/>
            <ac:grpSpMk id="9" creationId="{41325E01-6530-AD27-114F-1631CA009FFF}"/>
          </ac:grpSpMkLst>
        </pc:grpChg>
        <pc:grpChg chg="del">
          <ac:chgData name="Louise Aspinall" userId="eacc5060-8c80-4c8d-9162-1f5ba8b77383" providerId="ADAL" clId="{4E37FE96-EF50-4556-90AC-9F42E4DDE0DD}" dt="2024-05-31T11:44:48.165" v="434" actId="478"/>
          <ac:grpSpMkLst>
            <pc:docMk/>
            <pc:sldMk cId="4150850108" sldId="265"/>
            <ac:grpSpMk id="33" creationId="{C748C7A3-6362-C2E8-71F1-9A2E7E615374}"/>
          </ac:grpSpMkLst>
        </pc:grpChg>
        <pc:grpChg chg="mod">
          <ac:chgData name="Louise Aspinall" userId="eacc5060-8c80-4c8d-9162-1f5ba8b77383" providerId="ADAL" clId="{4E37FE96-EF50-4556-90AC-9F42E4DDE0DD}" dt="2024-05-31T11:46:03.743" v="470" actId="14100"/>
          <ac:grpSpMkLst>
            <pc:docMk/>
            <pc:sldMk cId="4150850108" sldId="265"/>
            <ac:grpSpMk id="39" creationId="{C515AAD1-9A3F-F8F9-C2B3-9330347AEFBD}"/>
          </ac:grpSpMkLst>
        </pc:grpChg>
        <pc:grpChg chg="mod topLvl">
          <ac:chgData name="Louise Aspinall" userId="eacc5060-8c80-4c8d-9162-1f5ba8b77383" providerId="ADAL" clId="{4E37FE96-EF50-4556-90AC-9F42E4DDE0DD}" dt="2024-05-31T11:46:49.495" v="494" actId="165"/>
          <ac:grpSpMkLst>
            <pc:docMk/>
            <pc:sldMk cId="4150850108" sldId="265"/>
            <ac:grpSpMk id="51" creationId="{FD7938FC-311D-C16C-C6D6-466F62802BAF}"/>
          </ac:grpSpMkLst>
        </pc:grpChg>
        <pc:grpChg chg="add del mod">
          <ac:chgData name="Louise Aspinall" userId="eacc5060-8c80-4c8d-9162-1f5ba8b77383" providerId="ADAL" clId="{4E37FE96-EF50-4556-90AC-9F42E4DDE0DD}" dt="2024-05-31T11:46:49.495" v="494" actId="165"/>
          <ac:grpSpMkLst>
            <pc:docMk/>
            <pc:sldMk cId="4150850108" sldId="265"/>
            <ac:grpSpMk id="59" creationId="{5DC508B5-70C8-F314-0825-CE18FD9DB56E}"/>
          </ac:grpSpMkLst>
        </pc:grpChg>
        <pc:picChg chg="del">
          <ac:chgData name="Louise Aspinall" userId="eacc5060-8c80-4c8d-9162-1f5ba8b77383" providerId="ADAL" clId="{4E37FE96-EF50-4556-90AC-9F42E4DDE0DD}" dt="2024-05-31T11:44:35.189" v="430" actId="478"/>
          <ac:picMkLst>
            <pc:docMk/>
            <pc:sldMk cId="4150850108" sldId="265"/>
            <ac:picMk id="6" creationId="{F8DFBC65-1437-4A19-E4CA-51765D63BD7C}"/>
          </ac:picMkLst>
        </pc:picChg>
        <pc:picChg chg="add del mod">
          <ac:chgData name="Louise Aspinall" userId="eacc5060-8c80-4c8d-9162-1f5ba8b77383" providerId="ADAL" clId="{4E37FE96-EF50-4556-90AC-9F42E4DDE0DD}" dt="2024-05-31T11:45:21.594" v="445"/>
          <ac:picMkLst>
            <pc:docMk/>
            <pc:sldMk cId="4150850108" sldId="265"/>
            <ac:picMk id="7" creationId="{8B7F7924-292E-D098-12A9-EE9DFB7B84FA}"/>
          </ac:picMkLst>
        </pc:picChg>
        <pc:picChg chg="add del mod">
          <ac:chgData name="Louise Aspinall" userId="eacc5060-8c80-4c8d-9162-1f5ba8b77383" providerId="ADAL" clId="{4E37FE96-EF50-4556-90AC-9F42E4DDE0DD}" dt="2024-05-31T11:48:41.307" v="526" actId="478"/>
          <ac:picMkLst>
            <pc:docMk/>
            <pc:sldMk cId="4150850108" sldId="265"/>
            <ac:picMk id="8" creationId="{29422860-366A-4BF3-E9D1-16D67BC88D63}"/>
          </ac:picMkLst>
        </pc:picChg>
        <pc:picChg chg="add del mod replST">
          <ac:chgData name="Louise Aspinall" userId="eacc5060-8c80-4c8d-9162-1f5ba8b77383" providerId="ADAL" clId="{4E37FE96-EF50-4556-90AC-9F42E4DDE0DD}" dt="2024-05-31T11:45:46.424" v="463" actId="27803"/>
          <ac:picMkLst>
            <pc:docMk/>
            <pc:sldMk cId="4150850108" sldId="265"/>
            <ac:picMk id="31" creationId="{0F51593E-34D0-458D-40D3-019C8CB74E1C}"/>
          </ac:picMkLst>
        </pc:picChg>
        <pc:picChg chg="add del mod">
          <ac:chgData name="Louise Aspinall" userId="eacc5060-8c80-4c8d-9162-1f5ba8b77383" providerId="ADAL" clId="{4E37FE96-EF50-4556-90AC-9F42E4DDE0DD}" dt="2024-05-31T11:45:44.836" v="461"/>
          <ac:picMkLst>
            <pc:docMk/>
            <pc:sldMk cId="4150850108" sldId="265"/>
            <ac:picMk id="32" creationId="{5381C6F4-66B8-C5EE-FC49-E42D5504521B}"/>
          </ac:picMkLst>
        </pc:picChg>
        <pc:picChg chg="add del mod replST">
          <ac:chgData name="Louise Aspinall" userId="eacc5060-8c80-4c8d-9162-1f5ba8b77383" providerId="ADAL" clId="{4E37FE96-EF50-4556-90AC-9F42E4DDE0DD}" dt="2024-05-31T11:46:36.362" v="485" actId="27803"/>
          <ac:picMkLst>
            <pc:docMk/>
            <pc:sldMk cId="4150850108" sldId="265"/>
            <ac:picMk id="49" creationId="{F54EEF8C-54E0-1974-67AE-996BEE432D36}"/>
          </ac:picMkLst>
        </pc:picChg>
        <pc:picChg chg="add del mod">
          <ac:chgData name="Louise Aspinall" userId="eacc5060-8c80-4c8d-9162-1f5ba8b77383" providerId="ADAL" clId="{4E37FE96-EF50-4556-90AC-9F42E4DDE0DD}" dt="2024-05-31T11:46:35.582" v="483"/>
          <ac:picMkLst>
            <pc:docMk/>
            <pc:sldMk cId="4150850108" sldId="265"/>
            <ac:picMk id="50" creationId="{47249FDC-09E2-12CB-6E6C-8EBAF73646CD}"/>
          </ac:picMkLst>
        </pc:picChg>
        <pc:picChg chg="add mod replST">
          <ac:chgData name="Louise Aspinall" userId="eacc5060-8c80-4c8d-9162-1f5ba8b77383" providerId="ADAL" clId="{4E37FE96-EF50-4556-90AC-9F42E4DDE0DD}" dt="2024-05-31T11:45:59.052" v="469" actId="12788"/>
          <ac:picMkLst>
            <pc:docMk/>
            <pc:sldMk cId="4150850108" sldId="265"/>
            <ac:picMk id="4098" creationId="{416B0F63-A0C1-2C3F-FFA5-952841BB4ED7}"/>
          </ac:picMkLst>
        </pc:picChg>
      </pc:sldChg>
      <pc:sldChg chg="del">
        <pc:chgData name="Louise Aspinall" userId="eacc5060-8c80-4c8d-9162-1f5ba8b77383" providerId="ADAL" clId="{4E37FE96-EF50-4556-90AC-9F42E4DDE0DD}" dt="2024-05-31T11:44:22.894" v="429" actId="47"/>
        <pc:sldMkLst>
          <pc:docMk/>
          <pc:sldMk cId="3050339480" sldId="266"/>
        </pc:sldMkLst>
      </pc:sldChg>
      <pc:sldChg chg="addSp delSp modSp add mod modTransition modAnim">
        <pc:chgData name="Louise Aspinall" userId="eacc5060-8c80-4c8d-9162-1f5ba8b77383" providerId="ADAL" clId="{4E37FE96-EF50-4556-90AC-9F42E4DDE0DD}" dt="2024-05-31T12:07:24.051" v="535"/>
        <pc:sldMkLst>
          <pc:docMk/>
          <pc:sldMk cId="3526945494" sldId="268"/>
        </pc:sldMkLst>
        <pc:spChg chg="add del mod">
          <ac:chgData name="Louise Aspinall" userId="eacc5060-8c80-4c8d-9162-1f5ba8b77383" providerId="ADAL" clId="{4E37FE96-EF50-4556-90AC-9F42E4DDE0DD}" dt="2024-05-31T11:40:54.686" v="392" actId="478"/>
          <ac:spMkLst>
            <pc:docMk/>
            <pc:sldMk cId="3526945494" sldId="268"/>
            <ac:spMk id="2" creationId="{FD54BE47-FB27-C37E-A330-92B0319D2880}"/>
          </ac:spMkLst>
        </pc:spChg>
        <pc:spChg chg="mod">
          <ac:chgData name="Louise Aspinall" userId="eacc5060-8c80-4c8d-9162-1f5ba8b77383" providerId="ADAL" clId="{4E37FE96-EF50-4556-90AC-9F42E4DDE0DD}" dt="2024-05-31T11:39:36.003" v="362" actId="12788"/>
          <ac:spMkLst>
            <pc:docMk/>
            <pc:sldMk cId="3526945494" sldId="268"/>
            <ac:spMk id="3" creationId="{3FBB47AF-7E99-6A08-8ED9-78F2138EA672}"/>
          </ac:spMkLst>
        </pc:spChg>
        <pc:spChg chg="mod">
          <ac:chgData name="Louise Aspinall" userId="eacc5060-8c80-4c8d-9162-1f5ba8b77383" providerId="ADAL" clId="{4E37FE96-EF50-4556-90AC-9F42E4DDE0DD}" dt="2024-05-31T11:40:17.537" v="375" actId="20577"/>
          <ac:spMkLst>
            <pc:docMk/>
            <pc:sldMk cId="3526945494" sldId="268"/>
            <ac:spMk id="5" creationId="{E5005862-654C-29C3-60C8-89600C14589B}"/>
          </ac:spMkLst>
        </pc:spChg>
        <pc:spChg chg="add mod">
          <ac:chgData name="Louise Aspinall" userId="eacc5060-8c80-4c8d-9162-1f5ba8b77383" providerId="ADAL" clId="{4E37FE96-EF50-4556-90AC-9F42E4DDE0DD}" dt="2024-05-31T12:07:24.051" v="535"/>
          <ac:spMkLst>
            <pc:docMk/>
            <pc:sldMk cId="3526945494" sldId="268"/>
            <ac:spMk id="6" creationId="{F2E70983-941F-154E-9CA6-8FBA6E831017}"/>
          </ac:spMkLst>
        </pc:spChg>
        <pc:picChg chg="add del mod">
          <ac:chgData name="Louise Aspinall" userId="eacc5060-8c80-4c8d-9162-1f5ba8b77383" providerId="ADAL" clId="{4E37FE96-EF50-4556-90AC-9F42E4DDE0DD}" dt="2024-05-31T11:40:49.021" v="388"/>
          <ac:picMkLst>
            <pc:docMk/>
            <pc:sldMk cId="3526945494" sldId="268"/>
            <ac:picMk id="4" creationId="{9C35E7AD-83C5-FA0D-971D-16EFF096BBC2}"/>
          </ac:picMkLst>
        </pc:picChg>
        <pc:picChg chg="del">
          <ac:chgData name="Louise Aspinall" userId="eacc5060-8c80-4c8d-9162-1f5ba8b77383" providerId="ADAL" clId="{4E37FE96-EF50-4556-90AC-9F42E4DDE0DD}" dt="2024-05-31T11:48:12.768" v="516" actId="478"/>
          <ac:picMkLst>
            <pc:docMk/>
            <pc:sldMk cId="3526945494" sldId="268"/>
            <ac:picMk id="15" creationId="{4DDD889F-92B3-5CD8-641D-94812926F186}"/>
          </ac:picMkLst>
        </pc:picChg>
        <pc:picChg chg="del mod">
          <ac:chgData name="Louise Aspinall" userId="eacc5060-8c80-4c8d-9162-1f5ba8b77383" providerId="ADAL" clId="{4E37FE96-EF50-4556-90AC-9F42E4DDE0DD}" dt="2024-05-31T11:39:38.263" v="364" actId="478"/>
          <ac:picMkLst>
            <pc:docMk/>
            <pc:sldMk cId="3526945494" sldId="268"/>
            <ac:picMk id="2050" creationId="{87181905-F5EB-3AB0-92E7-148D4D735CD7}"/>
          </ac:picMkLst>
        </pc:picChg>
        <pc:picChg chg="add mod replST">
          <ac:chgData name="Louise Aspinall" userId="eacc5060-8c80-4c8d-9162-1f5ba8b77383" providerId="ADAL" clId="{4E37FE96-EF50-4556-90AC-9F42E4DDE0DD}" dt="2024-05-31T11:40:53.067" v="391" actId="14100"/>
          <ac:picMkLst>
            <pc:docMk/>
            <pc:sldMk cId="3526945494" sldId="268"/>
            <ac:picMk id="3074" creationId="{F9138683-346F-2EDE-39A8-14302A809881}"/>
          </ac:picMkLst>
        </pc:picChg>
      </pc:sldChg>
      <pc:sldChg chg="addSp delSp modSp new mod setBg modAnim">
        <pc:chgData name="Louise Aspinall" userId="eacc5060-8c80-4c8d-9162-1f5ba8b77383" providerId="ADAL" clId="{4E37FE96-EF50-4556-90AC-9F42E4DDE0DD}" dt="2024-05-31T12:07:24.849" v="536"/>
        <pc:sldMkLst>
          <pc:docMk/>
          <pc:sldMk cId="541950815" sldId="269"/>
        </pc:sldMkLst>
        <pc:spChg chg="add mod">
          <ac:chgData name="Louise Aspinall" userId="eacc5060-8c80-4c8d-9162-1f5ba8b77383" providerId="ADAL" clId="{4E37FE96-EF50-4556-90AC-9F42E4DDE0DD}" dt="2024-05-31T11:44:00.383" v="424" actId="14100"/>
          <ac:spMkLst>
            <pc:docMk/>
            <pc:sldMk cId="541950815" sldId="269"/>
            <ac:spMk id="2" creationId="{CE0811D6-F5DF-E5E1-EF11-9C2643735B6A}"/>
          </ac:spMkLst>
        </pc:spChg>
        <pc:spChg chg="add mod">
          <ac:chgData name="Louise Aspinall" userId="eacc5060-8c80-4c8d-9162-1f5ba8b77383" providerId="ADAL" clId="{4E37FE96-EF50-4556-90AC-9F42E4DDE0DD}" dt="2024-05-31T12:07:24.849" v="536"/>
          <ac:spMkLst>
            <pc:docMk/>
            <pc:sldMk cId="541950815" sldId="269"/>
            <ac:spMk id="6" creationId="{7A61648A-07C8-9028-394B-071EEBF341BE}"/>
          </ac:spMkLst>
        </pc:spChg>
        <pc:grpChg chg="add del mod">
          <ac:chgData name="Louise Aspinall" userId="eacc5060-8c80-4c8d-9162-1f5ba8b77383" providerId="ADAL" clId="{4E37FE96-EF50-4556-90AC-9F42E4DDE0DD}" dt="2024-05-31T11:44:07.462" v="426" actId="165"/>
          <ac:grpSpMkLst>
            <pc:docMk/>
            <pc:sldMk cId="541950815" sldId="269"/>
            <ac:grpSpMk id="5" creationId="{200EF7EC-E4C1-4EF0-99CE-C161692E0C01}"/>
          </ac:grpSpMkLst>
        </pc:grpChg>
        <pc:picChg chg="add mod topLvl">
          <ac:chgData name="Louise Aspinall" userId="eacc5060-8c80-4c8d-9162-1f5ba8b77383" providerId="ADAL" clId="{4E37FE96-EF50-4556-90AC-9F42E4DDE0DD}" dt="2024-05-31T11:44:07.462" v="426" actId="165"/>
          <ac:picMkLst>
            <pc:docMk/>
            <pc:sldMk cId="541950815" sldId="269"/>
            <ac:picMk id="3" creationId="{EB2A3AB9-4064-1990-D9CA-41CE757E87D6}"/>
          </ac:picMkLst>
        </pc:picChg>
        <pc:picChg chg="add mod topLvl">
          <ac:chgData name="Louise Aspinall" userId="eacc5060-8c80-4c8d-9162-1f5ba8b77383" providerId="ADAL" clId="{4E37FE96-EF50-4556-90AC-9F42E4DDE0DD}" dt="2024-05-31T11:44:07.462" v="426" actId="165"/>
          <ac:picMkLst>
            <pc:docMk/>
            <pc:sldMk cId="541950815" sldId="269"/>
            <ac:picMk id="4" creationId="{E5E35D8C-5722-EE61-8C40-725AA3ED62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5428F-3D33-4F43-A817-24050F0A11AB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56B12-12DC-48C3-AAFF-412194CEA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3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9376-9094-050B-35AD-4C0C332107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9500" y="1122363"/>
            <a:ext cx="8450263" cy="238760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presentation </a:t>
            </a:r>
            <a:br>
              <a:rPr lang="en-US" dirty="0"/>
            </a:br>
            <a:r>
              <a:rPr lang="en-US" dirty="0"/>
              <a:t>main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F12F2-339E-1E06-AA08-8DD3B471A8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49501" y="3677878"/>
            <a:ext cx="6530974" cy="668068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presentation subtitle here</a:t>
            </a:r>
            <a:endParaRPr lang="en-GB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5707659-7708-CB59-AC85-3F8FBDF77CAA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1449" y="3132064"/>
            <a:ext cx="4425949" cy="3400125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29A0AF2-6D16-F6BF-D800-5800481548BD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2341" y="431800"/>
            <a:ext cx="4760866" cy="5056191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E23B23B-4AD9-79E9-F0B1-79F9905121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9500" y="4513861"/>
            <a:ext cx="6530975" cy="629275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smtClean="0">
                <a:solidFill>
                  <a:schemeClr val="tx2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GB" sz="1600"/>
            </a:lvl5pPr>
          </a:lstStyle>
          <a:p>
            <a:pPr marL="228600" lvl="0" indent="-228600"/>
            <a:r>
              <a:rPr lang="en-US" dirty="0"/>
              <a:t>Add speaker(s) name here, if needed</a:t>
            </a:r>
          </a:p>
        </p:txBody>
      </p:sp>
    </p:spTree>
    <p:extLst>
      <p:ext uri="{BB962C8B-B14F-4D97-AF65-F5344CB8AC3E}">
        <p14:creationId xmlns:p14="http://schemas.microsoft.com/office/powerpoint/2010/main" val="20854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C70F06A-92F4-8B2C-EDAD-039E8BADE7E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8428" y="296779"/>
            <a:ext cx="5898545" cy="6264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368D3D-783C-EE6B-901C-0035E98E88B5}"/>
              </a:ext>
            </a:extLst>
          </p:cNvPr>
          <p:cNvSpPr txBox="1"/>
          <p:nvPr userDrawn="1"/>
        </p:nvSpPr>
        <p:spPr>
          <a:xfrm>
            <a:off x="431800" y="2967335"/>
            <a:ext cx="5450280" cy="9233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buNone/>
              <a:defRPr sz="6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572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00DBF-A89D-7962-2D12-FFCF86DBD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460500"/>
            <a:ext cx="11326814" cy="434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72820-2A37-3727-6BCD-8672BF7B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11/09/2024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53C1E-2C54-CDD6-31C4-8FA1E527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17E35-97B9-A5CC-62ED-BA20C039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50BA676-E4B7-40AC-A61A-316A738D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431800"/>
            <a:ext cx="9899870" cy="8477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4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0208-9C90-86FA-CEC3-31DAD674F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505671"/>
            <a:ext cx="7491413" cy="1846659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6000" dirty="0">
                <a:solidFill>
                  <a:schemeClr val="accent1"/>
                </a:solidFill>
              </a:defRPr>
            </a:lvl1pPr>
          </a:lstStyle>
          <a:p>
            <a:pPr marL="0" lvl="0"/>
            <a:r>
              <a:rPr lang="en-US" dirty="0"/>
              <a:t>Add section </a:t>
            </a:r>
            <a:br>
              <a:rPr lang="en-US" dirty="0"/>
            </a:br>
            <a:r>
              <a:rPr lang="en-US" dirty="0"/>
              <a:t>heading here</a:t>
            </a:r>
            <a:endParaRPr lang="en-GB" dirty="0"/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CB6787-AEA2-AB14-3243-ECEEC568C70B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0063" y="1339776"/>
            <a:ext cx="5986347" cy="45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CA761-D552-A8D8-4BE9-791603DB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45A4A-E6BE-F09A-34E4-228668620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460501"/>
            <a:ext cx="5559426" cy="434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2B075-7868-51D9-3F59-C086CF4CC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4" y="1460501"/>
            <a:ext cx="5559426" cy="4344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FB8E5-C95F-3FB5-D940-66785E2A0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11/09/2024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30BCC-CCC2-1D68-4835-0DA3067A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A6632-CBC0-E7B8-E791-88E5CD27F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FF823-4E19-F01E-5D56-6191CD24C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480344"/>
            <a:ext cx="5565775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E65A7-4998-D111-52FE-4AD0E613F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2505075"/>
            <a:ext cx="5565775" cy="330041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65355-47CA-E97F-1CF3-0BEA0AC5E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4900" y="1460499"/>
            <a:ext cx="5575300" cy="84931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21D8F-883B-DEC9-3A39-B09B32F75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5" y="2505075"/>
            <a:ext cx="5565775" cy="330041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D69A03-76EB-0C53-73B6-420BC064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11/09/2024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2D966-58B3-8EF1-74B0-8E0D3379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73E453-29AD-C775-A0E9-9F357CEF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4AC227-646E-8179-DEF7-642E484C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431800"/>
            <a:ext cx="9899870" cy="8477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7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A31CB-037F-53D8-2725-31D5E80F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EDECA-117E-E4FF-82B6-F76F7ABA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11/09/2024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70C79-4C5C-1D26-8719-BD30268E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A772E-CE02-327A-9DED-20588093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0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A519AC-7AED-2020-E17A-F2B8F40D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11/09/2024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7D2BAE-7C93-4D37-A7DE-20840411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E225D-7DB9-83E3-0932-E055560FB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B4712-9220-6207-8BB2-D291AA1E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3656013" cy="13620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7E62-F043-7D4F-5FAE-3D4CD9433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199" y="431801"/>
            <a:ext cx="7492999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C5F208-4D86-6386-F216-3CC6A20C2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1986456"/>
            <a:ext cx="3656012" cy="38190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92B6A-1F65-C1BB-66DC-1B28E5F3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11/09/2024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956FC-D90B-0658-5C92-2F95657D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3721C-3472-1AF2-292C-5DB9AC86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10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D8E62-C21F-424A-F350-B37ED0E19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199" y="431801"/>
            <a:ext cx="7492999" cy="537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ED76D-C616-246A-FD4C-A7309DCBC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21887" y="6531818"/>
            <a:ext cx="777875" cy="153888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9443F3A-6233-4799-84B5-362ED1044152}" type="datetimeFigureOut">
              <a:rPr lang="en-GB" smtClean="0"/>
              <a:pPr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273EE-3202-C219-6B5F-C1A20C94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E639-421C-D42B-E243-87D8AB01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B3ADC9-1929-735A-48DC-F6C57B4F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31800"/>
            <a:ext cx="3656013" cy="13620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2D65AE7-DEBD-3877-01A3-4B68D2668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1986456"/>
            <a:ext cx="3656012" cy="38190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67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9D67C-7252-E05D-1497-78E5816E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431800"/>
            <a:ext cx="9899870" cy="8477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3126F-8D00-38EB-5CA7-7317F7B8E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460500"/>
            <a:ext cx="11326814" cy="43416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A4D22-931C-E182-EDED-F3EAC3416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799" y="6176963"/>
            <a:ext cx="9409113" cy="50874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lang="en-GB" sz="1000" dirty="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2138-CF97-B4EC-B832-019F1A5FC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1531" y="6531818"/>
            <a:ext cx="77866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23961E-8E25-4BEB-A1E7-A335D06D8A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EA934-D0D9-BE52-EAEA-35713DE3C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1888" y="6531818"/>
            <a:ext cx="77866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sz="1000" smtClean="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r"/>
            <a:fld id="{B7698D47-D18E-44CB-852E-A89AA4CAFDD5}" type="datetimeFigureOut">
              <a:rPr lang="en-GB" smtClean="0"/>
              <a:pPr algn="r"/>
              <a:t>11/09/2024</a:t>
            </a:fld>
            <a:endParaRPr lang="en-GB" dirty="0"/>
          </a:p>
        </p:txBody>
      </p:sp>
      <p:pic>
        <p:nvPicPr>
          <p:cNvPr id="18" name="Picture 17" descr="A black and red logo&#10;&#10;Description automatically generated">
            <a:extLst>
              <a:ext uri="{FF2B5EF4-FFF2-40B4-BE49-F238E27FC236}">
                <a16:creationId xmlns:a16="http://schemas.microsoft.com/office/drawing/2014/main" id="{4C9A78A8-1DAE-DB3F-01D4-CFBD005BE708}"/>
              </a:ext>
            </a:extLst>
          </p:cNvPr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18064"/>
          <a:stretch/>
        </p:blipFill>
        <p:spPr>
          <a:xfrm>
            <a:off x="10721591" y="416655"/>
            <a:ext cx="1088698" cy="4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8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680" userDrawn="1">
          <p15:clr>
            <a:srgbClr val="FBCBDE"/>
          </p15:clr>
        </p15:guide>
        <p15:guide id="3" pos="272" userDrawn="1">
          <p15:clr>
            <a:srgbClr val="FBCBDE"/>
          </p15:clr>
        </p15:guide>
        <p15:guide id="4" pos="762" userDrawn="1">
          <p15:clr>
            <a:srgbClr val="FBCBDE"/>
          </p15:clr>
        </p15:guide>
        <p15:guide id="5" pos="876" userDrawn="1">
          <p15:clr>
            <a:srgbClr val="FBCBDE"/>
          </p15:clr>
        </p15:guide>
        <p15:guide id="6" pos="1366" userDrawn="1">
          <p15:clr>
            <a:srgbClr val="FBCBDE"/>
          </p15:clr>
        </p15:guide>
        <p15:guide id="7" pos="1480" userDrawn="1">
          <p15:clr>
            <a:srgbClr val="FBCBDE"/>
          </p15:clr>
        </p15:guide>
        <p15:guide id="8" pos="1971" userDrawn="1">
          <p15:clr>
            <a:srgbClr val="FBCBDE"/>
          </p15:clr>
        </p15:guide>
        <p15:guide id="9" pos="2084" userDrawn="1">
          <p15:clr>
            <a:srgbClr val="FBCBDE"/>
          </p15:clr>
        </p15:guide>
        <p15:guide id="10" pos="2575" userDrawn="1">
          <p15:clr>
            <a:srgbClr val="FBCBDE"/>
          </p15:clr>
        </p15:guide>
        <p15:guide id="11" pos="2688" userDrawn="1">
          <p15:clr>
            <a:srgbClr val="FBCBDE"/>
          </p15:clr>
        </p15:guide>
        <p15:guide id="12" pos="3179" userDrawn="1">
          <p15:clr>
            <a:srgbClr val="FBCBDE"/>
          </p15:clr>
        </p15:guide>
        <p15:guide id="13" pos="3292" userDrawn="1">
          <p15:clr>
            <a:srgbClr val="FBCBDE"/>
          </p15:clr>
        </p15:guide>
        <p15:guide id="14" pos="3783" userDrawn="1">
          <p15:clr>
            <a:srgbClr val="FBCBDE"/>
          </p15:clr>
        </p15:guide>
        <p15:guide id="15" pos="3896" userDrawn="1">
          <p15:clr>
            <a:srgbClr val="FBCBDE"/>
          </p15:clr>
        </p15:guide>
        <p15:guide id="16" pos="4387" userDrawn="1">
          <p15:clr>
            <a:srgbClr val="FBCBDE"/>
          </p15:clr>
        </p15:guide>
        <p15:guide id="17" pos="4500" userDrawn="1">
          <p15:clr>
            <a:srgbClr val="FBCBDE"/>
          </p15:clr>
        </p15:guide>
        <p15:guide id="18" pos="4991" userDrawn="1">
          <p15:clr>
            <a:srgbClr val="FBCBDE"/>
          </p15:clr>
        </p15:guide>
        <p15:guide id="19" pos="5104" userDrawn="1">
          <p15:clr>
            <a:srgbClr val="FBCBDE"/>
          </p15:clr>
        </p15:guide>
        <p15:guide id="20" pos="5595" userDrawn="1">
          <p15:clr>
            <a:srgbClr val="FBCBDE"/>
          </p15:clr>
        </p15:guide>
        <p15:guide id="21" pos="5700" userDrawn="1">
          <p15:clr>
            <a:srgbClr val="FBCBDE"/>
          </p15:clr>
        </p15:guide>
        <p15:guide id="22" pos="6199" userDrawn="1">
          <p15:clr>
            <a:srgbClr val="FBCBDE"/>
          </p15:clr>
        </p15:guide>
        <p15:guide id="23" pos="6313" userDrawn="1">
          <p15:clr>
            <a:srgbClr val="FBCBDE"/>
          </p15:clr>
        </p15:guide>
        <p15:guide id="24" pos="6803" userDrawn="1">
          <p15:clr>
            <a:srgbClr val="FBCBDE"/>
          </p15:clr>
        </p15:guide>
        <p15:guide id="25" pos="6917" userDrawn="1">
          <p15:clr>
            <a:srgbClr val="FBCBDE"/>
          </p15:clr>
        </p15:guide>
        <p15:guide id="26" pos="7407" userDrawn="1">
          <p15:clr>
            <a:srgbClr val="FBCBDE"/>
          </p15:clr>
        </p15:guide>
        <p15:guide id="27" orient="horz" userDrawn="1">
          <p15:clr>
            <a:srgbClr val="FBCBDE"/>
          </p15:clr>
        </p15:guide>
        <p15:guide id="28" orient="horz" pos="4320" userDrawn="1">
          <p15:clr>
            <a:srgbClr val="FBCBDE"/>
          </p15:clr>
        </p15:guide>
        <p15:guide id="29" orient="horz" pos="272" userDrawn="1">
          <p15:clr>
            <a:srgbClr val="FBCBDE"/>
          </p15:clr>
        </p15:guide>
        <p15:guide id="30" orient="horz" pos="806" userDrawn="1">
          <p15:clr>
            <a:srgbClr val="FBCBDE"/>
          </p15:clr>
        </p15:guide>
        <p15:guide id="31" orient="horz" pos="920" userDrawn="1">
          <p15:clr>
            <a:srgbClr val="FBCBDE"/>
          </p15:clr>
        </p15:guide>
        <p15:guide id="32" orient="horz" pos="1455" userDrawn="1">
          <p15:clr>
            <a:srgbClr val="FBCBDE"/>
          </p15:clr>
        </p15:guide>
        <p15:guide id="33" orient="horz" pos="1568" userDrawn="1">
          <p15:clr>
            <a:srgbClr val="FBCBDE"/>
          </p15:clr>
        </p15:guide>
        <p15:guide id="34" orient="horz" pos="2103" userDrawn="1">
          <p15:clr>
            <a:srgbClr val="FBCBDE"/>
          </p15:clr>
        </p15:guide>
        <p15:guide id="35" orient="horz" pos="2216" userDrawn="1">
          <p15:clr>
            <a:srgbClr val="FBCBDE"/>
          </p15:clr>
        </p15:guide>
        <p15:guide id="36" orient="horz" pos="2751" userDrawn="1">
          <p15:clr>
            <a:srgbClr val="FBCBDE"/>
          </p15:clr>
        </p15:guide>
        <p15:guide id="37" orient="horz" pos="2864" userDrawn="1">
          <p15:clr>
            <a:srgbClr val="FBCBDE"/>
          </p15:clr>
        </p15:guide>
        <p15:guide id="38" orient="horz" pos="3399" userDrawn="1">
          <p15:clr>
            <a:srgbClr val="FBCBDE"/>
          </p15:clr>
        </p15:guide>
        <p15:guide id="39" orient="horz" pos="3513" userDrawn="1">
          <p15:clr>
            <a:srgbClr val="FBCBDE"/>
          </p15:clr>
        </p15:guide>
        <p15:guide id="40" orient="horz" pos="4047" userDrawn="1">
          <p15:clr>
            <a:srgbClr val="FBCBDE"/>
          </p15:clr>
        </p15:guide>
        <p15:guide id="41" orient="horz" pos="36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8.xml"/><Relationship Id="rId7" Type="http://schemas.openxmlformats.org/officeDocument/2006/relationships/image" Target="../media/image6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9859732-E7D4-1DDA-FF82-7E23B7399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9500" y="1122363"/>
            <a:ext cx="8450263" cy="1378241"/>
          </a:xfrm>
        </p:spPr>
        <p:txBody>
          <a:bodyPr/>
          <a:lstStyle/>
          <a:p>
            <a:r>
              <a:rPr lang="en-GB" dirty="0"/>
              <a:t>Other Horse Books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77338E81-DE6E-DB6D-F4DE-8AF70EA21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9501" y="2733869"/>
            <a:ext cx="6530974" cy="1612077"/>
          </a:xfrm>
        </p:spPr>
        <p:txBody>
          <a:bodyPr/>
          <a:lstStyle/>
          <a:p>
            <a:r>
              <a:rPr lang="en-GB" dirty="0"/>
              <a:t>Enjoyed </a:t>
            </a:r>
            <a:r>
              <a:rPr lang="en-GB" i="1" dirty="0"/>
              <a:t>Black Beauty</a:t>
            </a:r>
            <a:r>
              <a:rPr lang="en-GB" dirty="0"/>
              <a:t>? Here are some more horse books to take a look at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3ED367-FCD9-03E6-0638-9443F98F9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500" y="3764897"/>
            <a:ext cx="6530975" cy="137824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7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5A55B5A-4813-4FC7-2603-F7079766A212}"/>
              </a:ext>
            </a:extLst>
          </p:cNvPr>
          <p:cNvSpPr txBox="1"/>
          <p:nvPr/>
        </p:nvSpPr>
        <p:spPr>
          <a:xfrm>
            <a:off x="431800" y="1428453"/>
            <a:ext cx="5573713" cy="40010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/>
              <a:t>There were some other books about the lives </a:t>
            </a:r>
            <a:br>
              <a:rPr lang="en-US" sz="2000" dirty="0"/>
            </a:br>
            <a:r>
              <a:rPr lang="en-US" sz="2000" dirty="0"/>
              <a:t>of horses before </a:t>
            </a:r>
            <a:r>
              <a:rPr lang="en-US" sz="2000" i="1" dirty="0"/>
              <a:t>Black Beauty</a:t>
            </a:r>
            <a:r>
              <a:rPr lang="en-US" sz="2000" dirty="0"/>
              <a:t>. </a:t>
            </a:r>
            <a:r>
              <a:rPr lang="en-US" sz="2000" i="1" dirty="0"/>
              <a:t>The Memoirs of Dick, The Little </a:t>
            </a:r>
            <a:r>
              <a:rPr lang="en-US" sz="2000" i="1" dirty="0" err="1"/>
              <a:t>Poney</a:t>
            </a:r>
            <a:r>
              <a:rPr lang="en-US" sz="2000" i="1" dirty="0"/>
              <a:t>, Supposed to be Written </a:t>
            </a:r>
            <a:br>
              <a:rPr lang="en-US" sz="2000" i="1" dirty="0"/>
            </a:br>
            <a:r>
              <a:rPr lang="en-US" sz="2000" i="1" dirty="0"/>
              <a:t>by Himself; and Published for the Instruction </a:t>
            </a:r>
            <a:br>
              <a:rPr lang="en-US" sz="2000" i="1" dirty="0"/>
            </a:br>
            <a:r>
              <a:rPr lang="en-US" sz="2000" i="1" dirty="0"/>
              <a:t>and Amusement of Good Boys and Girls </a:t>
            </a:r>
            <a:r>
              <a:rPr lang="en-US" sz="2000" dirty="0"/>
              <a:t>was published in 1800, nearly 80 years before Anna Sewell’s book, and </a:t>
            </a:r>
            <a:r>
              <a:rPr lang="en-US" sz="2000" i="1" dirty="0"/>
              <a:t>The Life of a Racehorse</a:t>
            </a:r>
            <a:r>
              <a:rPr lang="en-US" sz="2000" dirty="0"/>
              <a:t> by John Mills came out in 1854. There were books </a:t>
            </a:r>
            <a:br>
              <a:rPr lang="en-US" sz="2000" dirty="0"/>
            </a:br>
            <a:r>
              <a:rPr lang="en-US" sz="2000" dirty="0"/>
              <a:t>in the voices of other animals, too, like </a:t>
            </a:r>
            <a:r>
              <a:rPr lang="en-US" sz="2000" i="1" dirty="0"/>
              <a:t>The Dog of Knowledge</a:t>
            </a:r>
            <a:r>
              <a:rPr lang="en-US" sz="2000" dirty="0"/>
              <a:t>; or </a:t>
            </a:r>
            <a:r>
              <a:rPr lang="en-US" sz="2000" i="1" dirty="0"/>
              <a:t>Memoirs of Bob</a:t>
            </a:r>
            <a:r>
              <a:rPr lang="en-US" sz="2000" dirty="0"/>
              <a:t>, </a:t>
            </a:r>
            <a:r>
              <a:rPr lang="en-US" sz="2000" i="1" dirty="0"/>
              <a:t>The Spotted Terrier</a:t>
            </a:r>
            <a:r>
              <a:rPr lang="en-US" sz="2000" dirty="0"/>
              <a:t>. None of them had the impact that </a:t>
            </a:r>
            <a:r>
              <a:rPr lang="en-US" sz="2000" i="1" dirty="0"/>
              <a:t>Black Beauty</a:t>
            </a:r>
            <a:r>
              <a:rPr lang="en-US" sz="2000" dirty="0"/>
              <a:t> had, but we have liked reading books “by” animals for a long time. </a:t>
            </a:r>
            <a:endParaRPr lang="en-GB" sz="2000" dirty="0" err="1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A7B4659B-484E-7111-E794-E24644F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2</a:t>
            </a:fld>
            <a:endParaRPr lang="en-GB"/>
          </a:p>
        </p:txBody>
      </p:sp>
      <p:pic>
        <p:nvPicPr>
          <p:cNvPr id="1028" name="Picture 4" descr="Memoirs of Dick, the Little Poney: Supposed to Be Written by Himself, and  Published for the Instruction and Amusement of Good Boys and Girls (Classic  Reprint): Amazon.co.uk: Author, Unknown: 9780266222613: Books">
            <a:extLst>
              <a:ext uri="{FF2B5EF4-FFF2-40B4-BE49-F238E27FC236}">
                <a16:creationId xmlns:a16="http://schemas.microsoft.com/office/drawing/2014/main" id="{999BBED6-1A96-B01F-704E-83EE0E7983F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946944"/>
            <a:ext cx="1551146" cy="240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Life of a Racehorse eBook : John Mills: Amazon.co.uk: Kindle Store">
            <a:extLst>
              <a:ext uri="{FF2B5EF4-FFF2-40B4-BE49-F238E27FC236}">
                <a16:creationId xmlns:a16="http://schemas.microsoft.com/office/drawing/2014/main" id="{20B60310-6157-86DB-ECD6-672BCE5966B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r="7058"/>
          <a:stretch/>
        </p:blipFill>
        <p:spPr bwMode="auto">
          <a:xfrm>
            <a:off x="8689982" y="946944"/>
            <a:ext cx="1549273" cy="240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3E097DE-C044-6DFD-A602-FC0A1B1DE79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8" t="9444" r="11593" b="5508"/>
          <a:stretch/>
        </p:blipFill>
        <p:spPr bwMode="auto">
          <a:xfrm>
            <a:off x="6964363" y="3505833"/>
            <a:ext cx="1551172" cy="2405224"/>
          </a:xfrm>
          <a:custGeom>
            <a:avLst/>
            <a:gdLst>
              <a:gd name="connsiteX0" fmla="*/ 0 w 1211144"/>
              <a:gd name="connsiteY0" fmla="*/ 0 h 1878013"/>
              <a:gd name="connsiteX1" fmla="*/ 1211144 w 1211144"/>
              <a:gd name="connsiteY1" fmla="*/ 0 h 1878013"/>
              <a:gd name="connsiteX2" fmla="*/ 1211144 w 1211144"/>
              <a:gd name="connsiteY2" fmla="*/ 1878013 h 1878013"/>
              <a:gd name="connsiteX3" fmla="*/ 0 w 1211144"/>
              <a:gd name="connsiteY3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1144" h="1878013">
                <a:moveTo>
                  <a:pt x="0" y="0"/>
                </a:moveTo>
                <a:lnTo>
                  <a:pt x="1211144" y="0"/>
                </a:lnTo>
                <a:lnTo>
                  <a:pt x="1211144" y="1878013"/>
                </a:lnTo>
                <a:lnTo>
                  <a:pt x="0" y="18780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lack Beauty by Anna Sewell | Redwings Horse Sanctuary Edition | uea -publishing">
            <a:extLst>
              <a:ext uri="{FF2B5EF4-FFF2-40B4-BE49-F238E27FC236}">
                <a16:creationId xmlns:a16="http://schemas.microsoft.com/office/drawing/2014/main" id="{16010262-3382-6938-20D5-A849A0FD38DC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r="4264"/>
          <a:stretch/>
        </p:blipFill>
        <p:spPr bwMode="auto">
          <a:xfrm>
            <a:off x="8689982" y="3505833"/>
            <a:ext cx="1551172" cy="2405224"/>
          </a:xfrm>
          <a:custGeom>
            <a:avLst/>
            <a:gdLst>
              <a:gd name="connsiteX0" fmla="*/ 0 w 1211164"/>
              <a:gd name="connsiteY0" fmla="*/ 0 h 1878013"/>
              <a:gd name="connsiteX1" fmla="*/ 1211164 w 1211164"/>
              <a:gd name="connsiteY1" fmla="*/ 0 h 1878013"/>
              <a:gd name="connsiteX2" fmla="*/ 1211164 w 1211164"/>
              <a:gd name="connsiteY2" fmla="*/ 1878013 h 1878013"/>
              <a:gd name="connsiteX3" fmla="*/ 0 w 1211164"/>
              <a:gd name="connsiteY3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1164" h="1878013">
                <a:moveTo>
                  <a:pt x="0" y="0"/>
                </a:moveTo>
                <a:lnTo>
                  <a:pt x="1211164" y="0"/>
                </a:lnTo>
                <a:lnTo>
                  <a:pt x="1211164" y="1878013"/>
                </a:lnTo>
                <a:lnTo>
                  <a:pt x="0" y="18780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4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BB47AF-7E99-6A08-8ED9-78F2138EA672}"/>
              </a:ext>
            </a:extLst>
          </p:cNvPr>
          <p:cNvSpPr/>
          <p:nvPr/>
        </p:nvSpPr>
        <p:spPr>
          <a:xfrm flipH="1">
            <a:off x="6186487" y="0"/>
            <a:ext cx="60055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GB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05862-654C-29C3-60C8-89600C14589B}"/>
              </a:ext>
            </a:extLst>
          </p:cNvPr>
          <p:cNvSpPr txBox="1"/>
          <p:nvPr/>
        </p:nvSpPr>
        <p:spPr>
          <a:xfrm>
            <a:off x="6619874" y="2197893"/>
            <a:ext cx="5138740" cy="24622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/>
              <a:t>A book that’s probably more familiar to a modern-day audience is </a:t>
            </a:r>
            <a:r>
              <a:rPr lang="en-US" sz="2000" b="1" i="1" dirty="0"/>
              <a:t>War Horse </a:t>
            </a:r>
            <a:r>
              <a:rPr lang="en-US" sz="2000" b="1" dirty="0"/>
              <a:t>by Michael Morpurgo</a:t>
            </a:r>
            <a:r>
              <a:rPr lang="en-US" sz="2000" dirty="0"/>
              <a:t>. Published in 1982, </a:t>
            </a:r>
            <a:r>
              <a:rPr lang="en-US" sz="2000" i="1" dirty="0"/>
              <a:t>War Horse </a:t>
            </a:r>
            <a:r>
              <a:rPr lang="en-US" sz="2000" dirty="0"/>
              <a:t>is told in the voice of Joey, a horse who grows up on a farm and is bought by the British Army for use during the First World War. It had a huge cultural impact – it was adapted into a play and a film, and is still studied in lots of British schools. </a:t>
            </a:r>
            <a:endParaRPr lang="en-GB" sz="2000" dirty="0" err="1"/>
          </a:p>
        </p:txBody>
      </p:sp>
      <p:pic>
        <p:nvPicPr>
          <p:cNvPr id="2050" name="Picture 2" descr="War Horse">
            <a:extLst>
              <a:ext uri="{FF2B5EF4-FFF2-40B4-BE49-F238E27FC236}">
                <a16:creationId xmlns:a16="http://schemas.microsoft.com/office/drawing/2014/main" id="{87181905-F5EB-3AB0-92E7-148D4D735CD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23" y="747252"/>
            <a:ext cx="3491240" cy="53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black and red logo&#10;&#10;Description automatically generated">
            <a:extLst>
              <a:ext uri="{FF2B5EF4-FFF2-40B4-BE49-F238E27FC236}">
                <a16:creationId xmlns:a16="http://schemas.microsoft.com/office/drawing/2014/main" id="{4DDD889F-92B3-5CD8-641D-94812926F18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18064"/>
          <a:stretch/>
        </p:blipFill>
        <p:spPr>
          <a:xfrm>
            <a:off x="10721591" y="416655"/>
            <a:ext cx="1088698" cy="488029"/>
          </a:xfrm>
          <a:prstGeom prst="rect">
            <a:avLst/>
          </a:prstGeom>
        </p:spPr>
      </p:pic>
      <p:sp>
        <p:nvSpPr>
          <p:cNvPr id="24" name="Slide Number Placeholder 34">
            <a:extLst>
              <a:ext uri="{FF2B5EF4-FFF2-40B4-BE49-F238E27FC236}">
                <a16:creationId xmlns:a16="http://schemas.microsoft.com/office/drawing/2014/main" id="{B6B96CD0-2E59-A996-5792-D437EC84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1531" y="6531818"/>
            <a:ext cx="778669" cy="153888"/>
          </a:xfrm>
        </p:spPr>
        <p:txBody>
          <a:bodyPr/>
          <a:lstStyle/>
          <a:p>
            <a:fld id="{8223961E-8E25-4BEB-A1E7-A335D06D8AD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BB47AF-7E99-6A08-8ED9-78F2138EA672}"/>
              </a:ext>
            </a:extLst>
          </p:cNvPr>
          <p:cNvSpPr/>
          <p:nvPr/>
        </p:nvSpPr>
        <p:spPr>
          <a:xfrm flipH="1">
            <a:off x="0" y="0"/>
            <a:ext cx="60055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GB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05862-654C-29C3-60C8-89600C14589B}"/>
              </a:ext>
            </a:extLst>
          </p:cNvPr>
          <p:cNvSpPr txBox="1"/>
          <p:nvPr/>
        </p:nvSpPr>
        <p:spPr>
          <a:xfrm>
            <a:off x="433386" y="1428453"/>
            <a:ext cx="5138740" cy="40010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/>
              <a:t>Michael Morpurgo took inspiration from </a:t>
            </a:r>
            <a:br>
              <a:rPr lang="en-US" sz="2000" dirty="0"/>
            </a:br>
            <a:r>
              <a:rPr lang="en-US" sz="2000" i="1" dirty="0"/>
              <a:t>Black Beauty </a:t>
            </a:r>
            <a:r>
              <a:rPr lang="en-US" sz="2000" dirty="0"/>
              <a:t>when he was writing </a:t>
            </a:r>
            <a:r>
              <a:rPr lang="en-US" sz="2000" i="1" dirty="0"/>
              <a:t>War Horse</a:t>
            </a:r>
            <a:r>
              <a:rPr lang="en-US" sz="2000" dirty="0"/>
              <a:t>, and he was aware of the footsteps he was following in. He says in </a:t>
            </a:r>
            <a:r>
              <a:rPr lang="en-US" sz="2000" i="1" dirty="0"/>
              <a:t>Such Stuff: A Story-Maker’s Inspiration</a:t>
            </a:r>
            <a:r>
              <a:rPr lang="en-US" sz="2000" dirty="0"/>
              <a:t>, “to tell the story, as I now knew I had to tell it, from the perspective of a horse, I was going to have to write it in the first person. The horse would be telling it, writing it. There is, of course, a rather famous book where this happens, […] </a:t>
            </a:r>
            <a:r>
              <a:rPr lang="en-US" sz="2000" i="1" dirty="0"/>
              <a:t>Black Beauty</a:t>
            </a:r>
            <a:r>
              <a:rPr lang="en-US" sz="2000" dirty="0"/>
              <a:t>. So iconic is this classic story that any book using the same technique might seem to be some sort of pale imitation.” </a:t>
            </a:r>
            <a:endParaRPr lang="en-GB" sz="2000" dirty="0" err="1"/>
          </a:p>
        </p:txBody>
      </p:sp>
      <p:pic>
        <p:nvPicPr>
          <p:cNvPr id="3074" name="Picture 2" descr="Michael Morpurgo | Arvon">
            <a:extLst>
              <a:ext uri="{FF2B5EF4-FFF2-40B4-BE49-F238E27FC236}">
                <a16:creationId xmlns:a16="http://schemas.microsoft.com/office/drawing/2014/main" id="{F9138683-346F-2EDE-39A8-14302A80988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82" y="1279526"/>
            <a:ext cx="4298950" cy="429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4">
            <a:extLst>
              <a:ext uri="{FF2B5EF4-FFF2-40B4-BE49-F238E27FC236}">
                <a16:creationId xmlns:a16="http://schemas.microsoft.com/office/drawing/2014/main" id="{F2E70983-941F-154E-9CA6-8FBA6E831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1531" y="6531818"/>
            <a:ext cx="778669" cy="153888"/>
          </a:xfrm>
        </p:spPr>
        <p:txBody>
          <a:bodyPr/>
          <a:lstStyle/>
          <a:p>
            <a:fld id="{8223961E-8E25-4BEB-A1E7-A335D06D8AD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9454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0811D6-F5DF-E5E1-EF11-9C2643735B6A}"/>
              </a:ext>
            </a:extLst>
          </p:cNvPr>
          <p:cNvSpPr txBox="1"/>
          <p:nvPr/>
        </p:nvSpPr>
        <p:spPr>
          <a:xfrm>
            <a:off x="433387" y="1094500"/>
            <a:ext cx="5131672" cy="18466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/>
              <a:t>Michael Morpurgo knew that </a:t>
            </a:r>
            <a:r>
              <a:rPr lang="en-US" sz="2000" i="1" dirty="0"/>
              <a:t>Black Beauty</a:t>
            </a:r>
            <a:r>
              <a:rPr lang="en-US" sz="2000" dirty="0"/>
              <a:t>’s success was a lot to live up to! Luckily, he told a story that carries on Anna Sewell’s legacy, not just by using the same technique, but by inspiring a similar emotional reaction: readers love Joey like they love Beauty. </a:t>
            </a:r>
            <a:endParaRPr lang="en-GB" sz="2000" dirty="0" err="1"/>
          </a:p>
        </p:txBody>
      </p:sp>
      <p:pic>
        <p:nvPicPr>
          <p:cNvPr id="3" name="Picture 2" descr="Public Domain Horse Saddle Images | Free Photos, PNG Stickers, Wallpapers &amp;  Backgrounds - rawpixel">
            <a:extLst>
              <a:ext uri="{FF2B5EF4-FFF2-40B4-BE49-F238E27FC236}">
                <a16:creationId xmlns:a16="http://schemas.microsoft.com/office/drawing/2014/main" id="{EB2A3AB9-4064-1990-D9CA-41CE757E87D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06" y="2008727"/>
            <a:ext cx="4580154" cy="45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rse Drawing Images | Free Photos, PNG Stickers, Wallpapers &amp; Backgrounds  - rawpixel">
            <a:extLst>
              <a:ext uri="{FF2B5EF4-FFF2-40B4-BE49-F238E27FC236}">
                <a16:creationId xmlns:a16="http://schemas.microsoft.com/office/drawing/2014/main" id="{E5E35D8C-5722-EE61-8C40-725AA3ED627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611" y="1244802"/>
            <a:ext cx="3830253" cy="383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4">
            <a:extLst>
              <a:ext uri="{FF2B5EF4-FFF2-40B4-BE49-F238E27FC236}">
                <a16:creationId xmlns:a16="http://schemas.microsoft.com/office/drawing/2014/main" id="{7A61648A-07C8-9028-394B-071EEBF3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1531" y="6531818"/>
            <a:ext cx="778669" cy="153888"/>
          </a:xfrm>
        </p:spPr>
        <p:txBody>
          <a:bodyPr/>
          <a:lstStyle/>
          <a:p>
            <a:fld id="{8223961E-8E25-4BEB-A1E7-A335D06D8AD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5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A625-4FD8-69D2-9BCD-11401310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37179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550A95-8C7C-F3E2-76AA-23BE206FF2D0}"/>
              </a:ext>
            </a:extLst>
          </p:cNvPr>
          <p:cNvSpPr/>
          <p:nvPr/>
        </p:nvSpPr>
        <p:spPr>
          <a:xfrm flipH="1">
            <a:off x="0" y="0"/>
            <a:ext cx="52260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en-GB" dirty="0" err="1"/>
          </a:p>
        </p:txBody>
      </p:sp>
      <p:sp>
        <p:nvSpPr>
          <p:cNvPr id="38" name="Slide Number Placeholder 34">
            <a:extLst>
              <a:ext uri="{FF2B5EF4-FFF2-40B4-BE49-F238E27FC236}">
                <a16:creationId xmlns:a16="http://schemas.microsoft.com/office/drawing/2014/main" id="{F6002FC6-4C5C-6CCF-6B4D-774FB4AE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961E-8E25-4BEB-A1E7-A335D06D8AD4}" type="slidenum">
              <a:rPr lang="en-GB" smtClean="0"/>
              <a:t>7</a:t>
            </a:fld>
            <a:endParaRPr lang="en-GB"/>
          </a:p>
        </p:txBody>
      </p:sp>
      <p:pic>
        <p:nvPicPr>
          <p:cNvPr id="4098" name="Picture 2" descr="Premium Vector | Blank book mockup. Simple empty bookcover design template.  3D booklet with hardcover. Realistic vector closed brochure with soft  shadow.">
            <a:extLst>
              <a:ext uri="{FF2B5EF4-FFF2-40B4-BE49-F238E27FC236}">
                <a16:creationId xmlns:a16="http://schemas.microsoft.com/office/drawing/2014/main" id="{416B0F63-A0C1-2C3F-FFA5-952841BB4ED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447675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ack and red logo&#10;&#10;Description automatically generated">
            <a:extLst>
              <a:ext uri="{FF2B5EF4-FFF2-40B4-BE49-F238E27FC236}">
                <a16:creationId xmlns:a16="http://schemas.microsoft.com/office/drawing/2014/main" id="{29422860-366A-4BF3-E9D1-16D67BC88D6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18064"/>
          <a:stretch/>
        </p:blipFill>
        <p:spPr>
          <a:xfrm>
            <a:off x="10721591" y="416655"/>
            <a:ext cx="1088698" cy="488029"/>
          </a:xfrm>
          <a:prstGeom prst="rect">
            <a:avLst/>
          </a:prstGeom>
        </p:spPr>
      </p:pic>
      <p:grpSp>
        <p:nvGrpSpPr>
          <p:cNvPr id="39" name="Graphic 30">
            <a:extLst>
              <a:ext uri="{FF2B5EF4-FFF2-40B4-BE49-F238E27FC236}">
                <a16:creationId xmlns:a16="http://schemas.microsoft.com/office/drawing/2014/main" id="{C515AAD1-9A3F-F8F9-C2B3-9330347AEFBD}"/>
              </a:ext>
            </a:extLst>
          </p:cNvPr>
          <p:cNvGrpSpPr/>
          <p:nvPr/>
        </p:nvGrpSpPr>
        <p:grpSpPr>
          <a:xfrm>
            <a:off x="8321562" y="3014505"/>
            <a:ext cx="774926" cy="828990"/>
            <a:chOff x="5934075" y="3248025"/>
            <a:chExt cx="546100" cy="584200"/>
          </a:xfrm>
          <a:noFill/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644987-8393-6AE7-F3A8-600D8E4D22FF}"/>
                </a:ext>
              </a:extLst>
            </p:cNvPr>
            <p:cNvSpPr/>
            <p:nvPr/>
          </p:nvSpPr>
          <p:spPr>
            <a:xfrm>
              <a:off x="5934075" y="3743325"/>
              <a:ext cx="88900" cy="88900"/>
            </a:xfrm>
            <a:custGeom>
              <a:avLst/>
              <a:gdLst>
                <a:gd name="connsiteX0" fmla="*/ 88900 w 88900"/>
                <a:gd name="connsiteY0" fmla="*/ 44450 h 88900"/>
                <a:gd name="connsiteX1" fmla="*/ 44450 w 88900"/>
                <a:gd name="connsiteY1" fmla="*/ 88900 h 88900"/>
                <a:gd name="connsiteX2" fmla="*/ 0 w 88900"/>
                <a:gd name="connsiteY2" fmla="*/ 44450 h 88900"/>
                <a:gd name="connsiteX3" fmla="*/ 44450 w 88900"/>
                <a:gd name="connsiteY3" fmla="*/ 0 h 88900"/>
                <a:gd name="connsiteX4" fmla="*/ 88900 w 88900"/>
                <a:gd name="connsiteY4" fmla="*/ 444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00" h="88900" extrusionOk="0">
                  <a:moveTo>
                    <a:pt x="88900" y="44450"/>
                  </a:moveTo>
                  <a:cubicBezTo>
                    <a:pt x="88608" y="69731"/>
                    <a:pt x="71080" y="90189"/>
                    <a:pt x="44450" y="88900"/>
                  </a:cubicBezTo>
                  <a:cubicBezTo>
                    <a:pt x="17217" y="89647"/>
                    <a:pt x="2928" y="68752"/>
                    <a:pt x="0" y="44450"/>
                  </a:cubicBezTo>
                  <a:cubicBezTo>
                    <a:pt x="772" y="21561"/>
                    <a:pt x="17587" y="1211"/>
                    <a:pt x="44450" y="0"/>
                  </a:cubicBezTo>
                  <a:cubicBezTo>
                    <a:pt x="69009" y="330"/>
                    <a:pt x="86351" y="23977"/>
                    <a:pt x="88900" y="44450"/>
                  </a:cubicBez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095315064">
                    <a:custGeom>
                      <a:avLst/>
                      <a:gdLst>
                        <a:gd name="connsiteX0" fmla="*/ 88900 w 88900"/>
                        <a:gd name="connsiteY0" fmla="*/ 44450 h 88900"/>
                        <a:gd name="connsiteX1" fmla="*/ 44450 w 88900"/>
                        <a:gd name="connsiteY1" fmla="*/ 88900 h 88900"/>
                        <a:gd name="connsiteX2" fmla="*/ 0 w 88900"/>
                        <a:gd name="connsiteY2" fmla="*/ 44450 h 88900"/>
                        <a:gd name="connsiteX3" fmla="*/ 44450 w 88900"/>
                        <a:gd name="connsiteY3" fmla="*/ 0 h 88900"/>
                        <a:gd name="connsiteX4" fmla="*/ 88900 w 88900"/>
                        <a:gd name="connsiteY4" fmla="*/ 44450 h 88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900" h="88900">
                          <a:moveTo>
                            <a:pt x="88900" y="44450"/>
                          </a:moveTo>
                          <a:cubicBezTo>
                            <a:pt x="88900" y="68999"/>
                            <a:pt x="68999" y="88900"/>
                            <a:pt x="44450" y="88900"/>
                          </a:cubicBezTo>
                          <a:cubicBezTo>
                            <a:pt x="19901" y="88900"/>
                            <a:pt x="0" y="68999"/>
                            <a:pt x="0" y="44450"/>
                          </a:cubicBezTo>
                          <a:cubicBezTo>
                            <a:pt x="0" y="19901"/>
                            <a:pt x="19901" y="0"/>
                            <a:pt x="44450" y="0"/>
                          </a:cubicBezTo>
                          <a:cubicBezTo>
                            <a:pt x="68999" y="0"/>
                            <a:pt x="88900" y="19901"/>
                            <a:pt x="88900" y="4445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9E888DA-D486-B7C9-780F-5F6C7242FEC2}"/>
                </a:ext>
              </a:extLst>
            </p:cNvPr>
            <p:cNvSpPr/>
            <p:nvPr/>
          </p:nvSpPr>
          <p:spPr>
            <a:xfrm>
              <a:off x="5934075" y="3248025"/>
              <a:ext cx="546100" cy="482600"/>
            </a:xfrm>
            <a:custGeom>
              <a:avLst/>
              <a:gdLst>
                <a:gd name="connsiteX0" fmla="*/ 406400 w 546100"/>
                <a:gd name="connsiteY0" fmla="*/ 88900 h 482600"/>
                <a:gd name="connsiteX1" fmla="*/ 373380 w 546100"/>
                <a:gd name="connsiteY1" fmla="*/ 92710 h 482600"/>
                <a:gd name="connsiteX2" fmla="*/ 241300 w 546100"/>
                <a:gd name="connsiteY2" fmla="*/ 0 h 482600"/>
                <a:gd name="connsiteX3" fmla="*/ 101600 w 546100"/>
                <a:gd name="connsiteY3" fmla="*/ 130810 h 482600"/>
                <a:gd name="connsiteX4" fmla="*/ 0 w 546100"/>
                <a:gd name="connsiteY4" fmla="*/ 260350 h 482600"/>
                <a:gd name="connsiteX5" fmla="*/ 80010 w 546100"/>
                <a:gd name="connsiteY5" fmla="*/ 382270 h 482600"/>
                <a:gd name="connsiteX6" fmla="*/ 76200 w 546100"/>
                <a:gd name="connsiteY6" fmla="*/ 406400 h 482600"/>
                <a:gd name="connsiteX7" fmla="*/ 152400 w 546100"/>
                <a:gd name="connsiteY7" fmla="*/ 482600 h 482600"/>
                <a:gd name="connsiteX8" fmla="*/ 217170 w 546100"/>
                <a:gd name="connsiteY8" fmla="*/ 445770 h 482600"/>
                <a:gd name="connsiteX9" fmla="*/ 292100 w 546100"/>
                <a:gd name="connsiteY9" fmla="*/ 469900 h 482600"/>
                <a:gd name="connsiteX10" fmla="*/ 416560 w 546100"/>
                <a:gd name="connsiteY10" fmla="*/ 368300 h 482600"/>
                <a:gd name="connsiteX11" fmla="*/ 546100 w 546100"/>
                <a:gd name="connsiteY11" fmla="*/ 228600 h 482600"/>
                <a:gd name="connsiteX12" fmla="*/ 406400 w 546100"/>
                <a:gd name="connsiteY12" fmla="*/ 889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6100" h="482600" extrusionOk="0">
                  <a:moveTo>
                    <a:pt x="406400" y="88900"/>
                  </a:moveTo>
                  <a:cubicBezTo>
                    <a:pt x="394120" y="87397"/>
                    <a:pt x="384306" y="90878"/>
                    <a:pt x="373380" y="92710"/>
                  </a:cubicBezTo>
                  <a:cubicBezTo>
                    <a:pt x="353034" y="37674"/>
                    <a:pt x="301216" y="-9177"/>
                    <a:pt x="241300" y="0"/>
                  </a:cubicBezTo>
                  <a:cubicBezTo>
                    <a:pt x="169253" y="4489"/>
                    <a:pt x="115282" y="66824"/>
                    <a:pt x="101600" y="130810"/>
                  </a:cubicBezTo>
                  <a:cubicBezTo>
                    <a:pt x="44811" y="147536"/>
                    <a:pt x="-1128" y="203408"/>
                    <a:pt x="0" y="260350"/>
                  </a:cubicBezTo>
                  <a:cubicBezTo>
                    <a:pt x="1343" y="324325"/>
                    <a:pt x="38860" y="360712"/>
                    <a:pt x="80010" y="382270"/>
                  </a:cubicBezTo>
                  <a:cubicBezTo>
                    <a:pt x="77405" y="389492"/>
                    <a:pt x="75819" y="397933"/>
                    <a:pt x="76200" y="406400"/>
                  </a:cubicBezTo>
                  <a:cubicBezTo>
                    <a:pt x="77859" y="446787"/>
                    <a:pt x="109278" y="477234"/>
                    <a:pt x="152400" y="482600"/>
                  </a:cubicBezTo>
                  <a:cubicBezTo>
                    <a:pt x="176034" y="482969"/>
                    <a:pt x="208147" y="467357"/>
                    <a:pt x="217170" y="445770"/>
                  </a:cubicBezTo>
                  <a:cubicBezTo>
                    <a:pt x="240422" y="463595"/>
                    <a:pt x="261990" y="465090"/>
                    <a:pt x="292100" y="469900"/>
                  </a:cubicBezTo>
                  <a:cubicBezTo>
                    <a:pt x="345385" y="476194"/>
                    <a:pt x="397792" y="418065"/>
                    <a:pt x="416560" y="368300"/>
                  </a:cubicBezTo>
                  <a:cubicBezTo>
                    <a:pt x="488167" y="362525"/>
                    <a:pt x="551362" y="307657"/>
                    <a:pt x="546100" y="228600"/>
                  </a:cubicBezTo>
                  <a:cubicBezTo>
                    <a:pt x="534557" y="152437"/>
                    <a:pt x="478388" y="88035"/>
                    <a:pt x="406400" y="88900"/>
                  </a:cubicBez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802753082">
                    <a:custGeom>
                      <a:avLst/>
                      <a:gdLst>
                        <a:gd name="connsiteX0" fmla="*/ 406400 w 546100"/>
                        <a:gd name="connsiteY0" fmla="*/ 88900 h 482600"/>
                        <a:gd name="connsiteX1" fmla="*/ 373380 w 546100"/>
                        <a:gd name="connsiteY1" fmla="*/ 92710 h 482600"/>
                        <a:gd name="connsiteX2" fmla="*/ 241300 w 546100"/>
                        <a:gd name="connsiteY2" fmla="*/ 0 h 482600"/>
                        <a:gd name="connsiteX3" fmla="*/ 101600 w 546100"/>
                        <a:gd name="connsiteY3" fmla="*/ 130810 h 482600"/>
                        <a:gd name="connsiteX4" fmla="*/ 0 w 546100"/>
                        <a:gd name="connsiteY4" fmla="*/ 260350 h 482600"/>
                        <a:gd name="connsiteX5" fmla="*/ 80010 w 546100"/>
                        <a:gd name="connsiteY5" fmla="*/ 382270 h 482600"/>
                        <a:gd name="connsiteX6" fmla="*/ 76200 w 546100"/>
                        <a:gd name="connsiteY6" fmla="*/ 406400 h 482600"/>
                        <a:gd name="connsiteX7" fmla="*/ 152400 w 546100"/>
                        <a:gd name="connsiteY7" fmla="*/ 482600 h 482600"/>
                        <a:gd name="connsiteX8" fmla="*/ 217170 w 546100"/>
                        <a:gd name="connsiteY8" fmla="*/ 445770 h 482600"/>
                        <a:gd name="connsiteX9" fmla="*/ 292100 w 546100"/>
                        <a:gd name="connsiteY9" fmla="*/ 469900 h 482600"/>
                        <a:gd name="connsiteX10" fmla="*/ 416560 w 546100"/>
                        <a:gd name="connsiteY10" fmla="*/ 368300 h 482600"/>
                        <a:gd name="connsiteX11" fmla="*/ 546100 w 546100"/>
                        <a:gd name="connsiteY11" fmla="*/ 228600 h 482600"/>
                        <a:gd name="connsiteX12" fmla="*/ 406400 w 546100"/>
                        <a:gd name="connsiteY12" fmla="*/ 88900 h 482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546100" h="482600">
                          <a:moveTo>
                            <a:pt x="406400" y="88900"/>
                          </a:moveTo>
                          <a:cubicBezTo>
                            <a:pt x="394970" y="88900"/>
                            <a:pt x="383540" y="90170"/>
                            <a:pt x="373380" y="92710"/>
                          </a:cubicBezTo>
                          <a:cubicBezTo>
                            <a:pt x="354330" y="38100"/>
                            <a:pt x="302260" y="0"/>
                            <a:pt x="241300" y="0"/>
                          </a:cubicBezTo>
                          <a:cubicBezTo>
                            <a:pt x="167640" y="0"/>
                            <a:pt x="106680" y="58420"/>
                            <a:pt x="101600" y="130810"/>
                          </a:cubicBezTo>
                          <a:cubicBezTo>
                            <a:pt x="43180" y="144780"/>
                            <a:pt x="0" y="196850"/>
                            <a:pt x="0" y="260350"/>
                          </a:cubicBezTo>
                          <a:cubicBezTo>
                            <a:pt x="0" y="314960"/>
                            <a:pt x="33020" y="361950"/>
                            <a:pt x="80010" y="382270"/>
                          </a:cubicBezTo>
                          <a:cubicBezTo>
                            <a:pt x="77470" y="389890"/>
                            <a:pt x="76200" y="397510"/>
                            <a:pt x="76200" y="406400"/>
                          </a:cubicBezTo>
                          <a:cubicBezTo>
                            <a:pt x="76200" y="448310"/>
                            <a:pt x="110490" y="482600"/>
                            <a:pt x="152400" y="482600"/>
                          </a:cubicBezTo>
                          <a:cubicBezTo>
                            <a:pt x="180340" y="482600"/>
                            <a:pt x="204470" y="467360"/>
                            <a:pt x="217170" y="445770"/>
                          </a:cubicBezTo>
                          <a:cubicBezTo>
                            <a:pt x="237490" y="461010"/>
                            <a:pt x="264160" y="469900"/>
                            <a:pt x="292100" y="469900"/>
                          </a:cubicBezTo>
                          <a:cubicBezTo>
                            <a:pt x="354330" y="469900"/>
                            <a:pt x="405130" y="425450"/>
                            <a:pt x="416560" y="368300"/>
                          </a:cubicBezTo>
                          <a:cubicBezTo>
                            <a:pt x="488950" y="363220"/>
                            <a:pt x="546100" y="302260"/>
                            <a:pt x="546100" y="228600"/>
                          </a:cubicBezTo>
                          <a:cubicBezTo>
                            <a:pt x="546100" y="151130"/>
                            <a:pt x="483870" y="88900"/>
                            <a:pt x="406400" y="8890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AD6E282-E410-3F21-EB8C-FB86FB40F3A7}"/>
                </a:ext>
              </a:extLst>
            </p:cNvPr>
            <p:cNvSpPr/>
            <p:nvPr/>
          </p:nvSpPr>
          <p:spPr>
            <a:xfrm>
              <a:off x="6014085" y="3617595"/>
              <a:ext cx="20319" cy="12700"/>
            </a:xfrm>
            <a:custGeom>
              <a:avLst/>
              <a:gdLst>
                <a:gd name="connsiteX0" fmla="*/ 0 w 20319"/>
                <a:gd name="connsiteY0" fmla="*/ 12700 h 12700"/>
                <a:gd name="connsiteX1" fmla="*/ 20320 w 20319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19" h="12700" extrusionOk="0">
                  <a:moveTo>
                    <a:pt x="0" y="12700"/>
                  </a:moveTo>
                  <a:cubicBezTo>
                    <a:pt x="4310" y="9834"/>
                    <a:pt x="12726" y="2942"/>
                    <a:pt x="2032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349040125">
                    <a:custGeom>
                      <a:avLst/>
                      <a:gdLst>
                        <a:gd name="connsiteX0" fmla="*/ 0 w 20319"/>
                        <a:gd name="connsiteY0" fmla="*/ 12700 h 12700"/>
                        <a:gd name="connsiteX1" fmla="*/ 20320 w 20319"/>
                        <a:gd name="connsiteY1" fmla="*/ 0 h 12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0319" h="12700">
                          <a:moveTo>
                            <a:pt x="0" y="12700"/>
                          </a:moveTo>
                          <a:lnTo>
                            <a:pt x="20320" y="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B4EBCEA-8A90-4C9A-F6A7-72B3774B58B9}"/>
                </a:ext>
              </a:extLst>
            </p:cNvPr>
            <p:cNvSpPr/>
            <p:nvPr/>
          </p:nvSpPr>
          <p:spPr>
            <a:xfrm>
              <a:off x="6149975" y="3670935"/>
              <a:ext cx="1270" cy="22860"/>
            </a:xfrm>
            <a:custGeom>
              <a:avLst/>
              <a:gdLst>
                <a:gd name="connsiteX0" fmla="*/ 1270 w 1270"/>
                <a:gd name="connsiteY0" fmla="*/ 22860 h 22860"/>
                <a:gd name="connsiteX1" fmla="*/ 0 w 1270"/>
                <a:gd name="connsiteY1" fmla="*/ 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" h="22860" extrusionOk="0">
                  <a:moveTo>
                    <a:pt x="1270" y="22860"/>
                  </a:moveTo>
                  <a:cubicBezTo>
                    <a:pt x="1899" y="12715"/>
                    <a:pt x="-889" y="6877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215097827">
                    <a:custGeom>
                      <a:avLst/>
                      <a:gdLst>
                        <a:gd name="connsiteX0" fmla="*/ 1270 w 1270"/>
                        <a:gd name="connsiteY0" fmla="*/ 22860 h 22860"/>
                        <a:gd name="connsiteX1" fmla="*/ 0 w 1270"/>
                        <a:gd name="connsiteY1" fmla="*/ 0 h 228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270" h="22860">
                          <a:moveTo>
                            <a:pt x="1270" y="2286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9748DAE-E6DE-DAB5-FA45-F31EB2BD662C}"/>
                </a:ext>
              </a:extLst>
            </p:cNvPr>
            <p:cNvSpPr/>
            <p:nvPr/>
          </p:nvSpPr>
          <p:spPr>
            <a:xfrm>
              <a:off x="6035675" y="3378835"/>
              <a:ext cx="22860" cy="13969"/>
            </a:xfrm>
            <a:custGeom>
              <a:avLst/>
              <a:gdLst>
                <a:gd name="connsiteX0" fmla="*/ 0 w 22860"/>
                <a:gd name="connsiteY0" fmla="*/ 0 h 13969"/>
                <a:gd name="connsiteX1" fmla="*/ 22860 w 22860"/>
                <a:gd name="connsiteY1" fmla="*/ 13970 h 1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60" h="13969" extrusionOk="0">
                  <a:moveTo>
                    <a:pt x="0" y="0"/>
                  </a:moveTo>
                  <a:cubicBezTo>
                    <a:pt x="9869" y="6799"/>
                    <a:pt x="12584" y="5443"/>
                    <a:pt x="22860" y="1397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459188626">
                    <a:custGeom>
                      <a:avLst/>
                      <a:gdLst>
                        <a:gd name="connsiteX0" fmla="*/ 0 w 22860"/>
                        <a:gd name="connsiteY0" fmla="*/ 0 h 13969"/>
                        <a:gd name="connsiteX1" fmla="*/ 22860 w 22860"/>
                        <a:gd name="connsiteY1" fmla="*/ 13970 h 139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860" h="13969">
                          <a:moveTo>
                            <a:pt x="0" y="0"/>
                          </a:moveTo>
                          <a:lnTo>
                            <a:pt x="22860" y="1397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1291E59-4575-783A-EC66-FDC7B7482E03}"/>
                </a:ext>
              </a:extLst>
            </p:cNvPr>
            <p:cNvSpPr/>
            <p:nvPr/>
          </p:nvSpPr>
          <p:spPr>
            <a:xfrm>
              <a:off x="6290945" y="3340735"/>
              <a:ext cx="16509" cy="24129"/>
            </a:xfrm>
            <a:custGeom>
              <a:avLst/>
              <a:gdLst>
                <a:gd name="connsiteX0" fmla="*/ 16510 w 16509"/>
                <a:gd name="connsiteY0" fmla="*/ 0 h 24129"/>
                <a:gd name="connsiteX1" fmla="*/ 0 w 16509"/>
                <a:gd name="connsiteY1" fmla="*/ 24130 h 2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09" h="24129" extrusionOk="0">
                  <a:moveTo>
                    <a:pt x="16510" y="0"/>
                  </a:moveTo>
                  <a:cubicBezTo>
                    <a:pt x="13843" y="3977"/>
                    <a:pt x="2495" y="17464"/>
                    <a:pt x="0" y="2413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403187082">
                    <a:custGeom>
                      <a:avLst/>
                      <a:gdLst>
                        <a:gd name="connsiteX0" fmla="*/ 16510 w 16509"/>
                        <a:gd name="connsiteY0" fmla="*/ 0 h 24129"/>
                        <a:gd name="connsiteX1" fmla="*/ 0 w 16509"/>
                        <a:gd name="connsiteY1" fmla="*/ 24130 h 241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6509" h="24129">
                          <a:moveTo>
                            <a:pt x="16510" y="0"/>
                          </a:moveTo>
                          <a:lnTo>
                            <a:pt x="0" y="2413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1A3E60E-1069-2EA7-DDE2-6BB2AE48C74B}"/>
                </a:ext>
              </a:extLst>
            </p:cNvPr>
            <p:cNvSpPr/>
            <p:nvPr/>
          </p:nvSpPr>
          <p:spPr>
            <a:xfrm>
              <a:off x="6334125" y="3599815"/>
              <a:ext cx="16509" cy="16509"/>
            </a:xfrm>
            <a:custGeom>
              <a:avLst/>
              <a:gdLst>
                <a:gd name="connsiteX0" fmla="*/ 16510 w 16509"/>
                <a:gd name="connsiteY0" fmla="*/ 16510 h 16509"/>
                <a:gd name="connsiteX1" fmla="*/ 0 w 16509"/>
                <a:gd name="connsiteY1" fmla="*/ 0 h 1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509" h="16509" extrusionOk="0">
                  <a:moveTo>
                    <a:pt x="16510" y="16510"/>
                  </a:moveTo>
                  <a:cubicBezTo>
                    <a:pt x="9075" y="7680"/>
                    <a:pt x="8799" y="6348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680273987">
                    <a:custGeom>
                      <a:avLst/>
                      <a:gdLst>
                        <a:gd name="connsiteX0" fmla="*/ 16510 w 16509"/>
                        <a:gd name="connsiteY0" fmla="*/ 16510 h 16509"/>
                        <a:gd name="connsiteX1" fmla="*/ 0 w 16509"/>
                        <a:gd name="connsiteY1" fmla="*/ 0 h 165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6509" h="16509">
                          <a:moveTo>
                            <a:pt x="16510" y="1651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4BE0A1E-64D7-9B4D-AD62-51DA2312F83B}"/>
                </a:ext>
              </a:extLst>
            </p:cNvPr>
            <p:cNvSpPr/>
            <p:nvPr/>
          </p:nvSpPr>
          <p:spPr>
            <a:xfrm>
              <a:off x="6188075" y="3552825"/>
              <a:ext cx="12700" cy="25400"/>
            </a:xfrm>
            <a:custGeom>
              <a:avLst/>
              <a:gdLst>
                <a:gd name="connsiteX0" fmla="*/ 0 w 12700"/>
                <a:gd name="connsiteY0" fmla="*/ 0 h 25400"/>
                <a:gd name="connsiteX1" fmla="*/ 0 w 12700"/>
                <a:gd name="connsiteY1" fmla="*/ 2540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25400" extrusionOk="0">
                  <a:moveTo>
                    <a:pt x="0" y="0"/>
                  </a:moveTo>
                  <a:cubicBezTo>
                    <a:pt x="695" y="7894"/>
                    <a:pt x="-1662" y="20175"/>
                    <a:pt x="0" y="2540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326767499">
                    <a:custGeom>
                      <a:avLst/>
                      <a:gdLst>
                        <a:gd name="connsiteX0" fmla="*/ 0 w 12700"/>
                        <a:gd name="connsiteY0" fmla="*/ 0 h 25400"/>
                        <a:gd name="connsiteX1" fmla="*/ 0 w 12700"/>
                        <a:gd name="connsiteY1" fmla="*/ 25400 h 25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2700" h="25400">
                          <a:moveTo>
                            <a:pt x="0" y="0"/>
                          </a:moveTo>
                          <a:lnTo>
                            <a:pt x="0" y="2540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B69AB2C-B9AB-32CD-48FA-EAD38C82F8C2}"/>
                </a:ext>
              </a:extLst>
            </p:cNvPr>
            <p:cNvSpPr/>
            <p:nvPr/>
          </p:nvSpPr>
          <p:spPr>
            <a:xfrm>
              <a:off x="6149975" y="3425825"/>
              <a:ext cx="76200" cy="114300"/>
            </a:xfrm>
            <a:custGeom>
              <a:avLst/>
              <a:gdLst>
                <a:gd name="connsiteX0" fmla="*/ 38100 w 76200"/>
                <a:gd name="connsiteY0" fmla="*/ 114300 h 114300"/>
                <a:gd name="connsiteX1" fmla="*/ 38100 w 76200"/>
                <a:gd name="connsiteY1" fmla="*/ 92710 h 114300"/>
                <a:gd name="connsiteX2" fmla="*/ 59690 w 76200"/>
                <a:gd name="connsiteY2" fmla="*/ 67310 h 114300"/>
                <a:gd name="connsiteX3" fmla="*/ 76200 w 76200"/>
                <a:gd name="connsiteY3" fmla="*/ 38100 h 114300"/>
                <a:gd name="connsiteX4" fmla="*/ 38100 w 76200"/>
                <a:gd name="connsiteY4" fmla="*/ 0 h 114300"/>
                <a:gd name="connsiteX5" fmla="*/ 0 w 76200"/>
                <a:gd name="connsiteY5" fmla="*/ 38100 h 114300"/>
                <a:gd name="connsiteX6" fmla="*/ 0 w 76200"/>
                <a:gd name="connsiteY6" fmla="*/ 508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114300" extrusionOk="0">
                  <a:moveTo>
                    <a:pt x="38100" y="114300"/>
                  </a:moveTo>
                  <a:cubicBezTo>
                    <a:pt x="38019" y="110749"/>
                    <a:pt x="38239" y="105777"/>
                    <a:pt x="38100" y="92710"/>
                  </a:cubicBezTo>
                  <a:cubicBezTo>
                    <a:pt x="39026" y="78429"/>
                    <a:pt x="48559" y="75887"/>
                    <a:pt x="59690" y="67310"/>
                  </a:cubicBezTo>
                  <a:cubicBezTo>
                    <a:pt x="67032" y="59359"/>
                    <a:pt x="76366" y="50702"/>
                    <a:pt x="76200" y="38100"/>
                  </a:cubicBezTo>
                  <a:cubicBezTo>
                    <a:pt x="77369" y="17789"/>
                    <a:pt x="58583" y="2402"/>
                    <a:pt x="38100" y="0"/>
                  </a:cubicBezTo>
                  <a:cubicBezTo>
                    <a:pt x="14825" y="-709"/>
                    <a:pt x="-3860" y="15240"/>
                    <a:pt x="0" y="38100"/>
                  </a:cubicBezTo>
                  <a:cubicBezTo>
                    <a:pt x="562" y="39463"/>
                    <a:pt x="-647" y="45428"/>
                    <a:pt x="0" y="50800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366688949">
                    <a:custGeom>
                      <a:avLst/>
                      <a:gdLst>
                        <a:gd name="connsiteX0" fmla="*/ 38100 w 76200"/>
                        <a:gd name="connsiteY0" fmla="*/ 114300 h 114300"/>
                        <a:gd name="connsiteX1" fmla="*/ 38100 w 76200"/>
                        <a:gd name="connsiteY1" fmla="*/ 92710 h 114300"/>
                        <a:gd name="connsiteX2" fmla="*/ 59690 w 76200"/>
                        <a:gd name="connsiteY2" fmla="*/ 67310 h 114300"/>
                        <a:gd name="connsiteX3" fmla="*/ 76200 w 76200"/>
                        <a:gd name="connsiteY3" fmla="*/ 38100 h 114300"/>
                        <a:gd name="connsiteX4" fmla="*/ 38100 w 76200"/>
                        <a:gd name="connsiteY4" fmla="*/ 0 h 114300"/>
                        <a:gd name="connsiteX5" fmla="*/ 0 w 76200"/>
                        <a:gd name="connsiteY5" fmla="*/ 38100 h 114300"/>
                        <a:gd name="connsiteX6" fmla="*/ 0 w 76200"/>
                        <a:gd name="connsiteY6" fmla="*/ 50800 h 114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6200" h="114300">
                          <a:moveTo>
                            <a:pt x="38100" y="114300"/>
                          </a:moveTo>
                          <a:cubicBezTo>
                            <a:pt x="38100" y="110490"/>
                            <a:pt x="38100" y="105410"/>
                            <a:pt x="38100" y="92710"/>
                          </a:cubicBezTo>
                          <a:cubicBezTo>
                            <a:pt x="38100" y="80010"/>
                            <a:pt x="48260" y="76200"/>
                            <a:pt x="59690" y="67310"/>
                          </a:cubicBezTo>
                          <a:cubicBezTo>
                            <a:pt x="68580" y="59690"/>
                            <a:pt x="76200" y="50800"/>
                            <a:pt x="76200" y="38100"/>
                          </a:cubicBezTo>
                          <a:cubicBezTo>
                            <a:pt x="76200" y="16510"/>
                            <a:pt x="59690" y="0"/>
                            <a:pt x="38100" y="0"/>
                          </a:cubicBezTo>
                          <a:cubicBezTo>
                            <a:pt x="15240" y="0"/>
                            <a:pt x="0" y="13970"/>
                            <a:pt x="0" y="38100"/>
                          </a:cubicBezTo>
                          <a:lnTo>
                            <a:pt x="0" y="50800"/>
                          </a:lnTo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1339A22-C187-A437-45D9-36A154AFCD66}"/>
              </a:ext>
            </a:extLst>
          </p:cNvPr>
          <p:cNvSpPr txBox="1"/>
          <p:nvPr/>
        </p:nvSpPr>
        <p:spPr>
          <a:xfrm>
            <a:off x="431799" y="2886671"/>
            <a:ext cx="4362452" cy="153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/>
              <a:t>Create a mood board for your own book about the life of an animal – how can images help convey the tone or mood your story would take? And how might this translate into a book’s cover? </a:t>
            </a:r>
            <a:endParaRPr lang="en-GB" sz="2400" dirty="0" err="1"/>
          </a:p>
        </p:txBody>
      </p:sp>
      <p:grpSp>
        <p:nvGrpSpPr>
          <p:cNvPr id="51" name="Graphic 48">
            <a:extLst>
              <a:ext uri="{FF2B5EF4-FFF2-40B4-BE49-F238E27FC236}">
                <a16:creationId xmlns:a16="http://schemas.microsoft.com/office/drawing/2014/main" id="{FD7938FC-311D-C16C-C6D6-466F62802BAF}"/>
              </a:ext>
            </a:extLst>
          </p:cNvPr>
          <p:cNvGrpSpPr/>
          <p:nvPr/>
        </p:nvGrpSpPr>
        <p:grpSpPr>
          <a:xfrm>
            <a:off x="431799" y="2124671"/>
            <a:ext cx="584200" cy="596900"/>
            <a:chOff x="5915025" y="3225164"/>
            <a:chExt cx="584200" cy="596900"/>
          </a:xfrm>
          <a:noFill/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9DCFA49-CFBC-1200-65FA-E1D2C2C7F8AB}"/>
                </a:ext>
              </a:extLst>
            </p:cNvPr>
            <p:cNvSpPr/>
            <p:nvPr/>
          </p:nvSpPr>
          <p:spPr>
            <a:xfrm>
              <a:off x="6016625" y="3618865"/>
              <a:ext cx="101600" cy="127000"/>
            </a:xfrm>
            <a:custGeom>
              <a:avLst/>
              <a:gdLst>
                <a:gd name="connsiteX0" fmla="*/ 50800 w 101600"/>
                <a:gd name="connsiteY0" fmla="*/ 127000 h 127000"/>
                <a:gd name="connsiteX1" fmla="*/ 101600 w 101600"/>
                <a:gd name="connsiteY1" fmla="*/ 72390 h 127000"/>
                <a:gd name="connsiteX2" fmla="*/ 101600 w 101600"/>
                <a:gd name="connsiteY2" fmla="*/ 54610 h 127000"/>
                <a:gd name="connsiteX3" fmla="*/ 50800 w 101600"/>
                <a:gd name="connsiteY3" fmla="*/ 0 h 127000"/>
                <a:gd name="connsiteX4" fmla="*/ 0 w 101600"/>
                <a:gd name="connsiteY4" fmla="*/ 54610 h 127000"/>
                <a:gd name="connsiteX5" fmla="*/ 0 w 101600"/>
                <a:gd name="connsiteY5" fmla="*/ 72390 h 127000"/>
                <a:gd name="connsiteX6" fmla="*/ 50800 w 101600"/>
                <a:gd name="connsiteY6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00" h="127000">
                  <a:moveTo>
                    <a:pt x="50800" y="127000"/>
                  </a:moveTo>
                  <a:cubicBezTo>
                    <a:pt x="80010" y="127000"/>
                    <a:pt x="101600" y="102870"/>
                    <a:pt x="101600" y="72390"/>
                  </a:cubicBezTo>
                  <a:lnTo>
                    <a:pt x="101600" y="54610"/>
                  </a:lnTo>
                  <a:cubicBezTo>
                    <a:pt x="101600" y="24130"/>
                    <a:pt x="80010" y="0"/>
                    <a:pt x="50800" y="0"/>
                  </a:cubicBezTo>
                  <a:cubicBezTo>
                    <a:pt x="21590" y="0"/>
                    <a:pt x="0" y="24130"/>
                    <a:pt x="0" y="54610"/>
                  </a:cubicBezTo>
                  <a:lnTo>
                    <a:pt x="0" y="72390"/>
                  </a:lnTo>
                  <a:cubicBezTo>
                    <a:pt x="0" y="101600"/>
                    <a:pt x="21590" y="127000"/>
                    <a:pt x="50800" y="127000"/>
                  </a:cubicBez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3810660451"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BEA8F63-7AD5-165C-AED9-EAE962E02242}"/>
                </a:ext>
              </a:extLst>
            </p:cNvPr>
            <p:cNvSpPr/>
            <p:nvPr/>
          </p:nvSpPr>
          <p:spPr>
            <a:xfrm>
              <a:off x="5953125" y="3745865"/>
              <a:ext cx="228600" cy="76200"/>
            </a:xfrm>
            <a:custGeom>
              <a:avLst/>
              <a:gdLst>
                <a:gd name="connsiteX0" fmla="*/ 228600 w 228600"/>
                <a:gd name="connsiteY0" fmla="*/ 76200 h 76200"/>
                <a:gd name="connsiteX1" fmla="*/ 228600 w 228600"/>
                <a:gd name="connsiteY1" fmla="*/ 50800 h 76200"/>
                <a:gd name="connsiteX2" fmla="*/ 114300 w 228600"/>
                <a:gd name="connsiteY2" fmla="*/ 0 h 76200"/>
                <a:gd name="connsiteX3" fmla="*/ 0 w 228600"/>
                <a:gd name="connsiteY3" fmla="*/ 50800 h 76200"/>
                <a:gd name="connsiteX4" fmla="*/ 0 w 228600"/>
                <a:gd name="connsiteY4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76200">
                  <a:moveTo>
                    <a:pt x="228600" y="76200"/>
                  </a:moveTo>
                  <a:lnTo>
                    <a:pt x="228600" y="50800"/>
                  </a:lnTo>
                  <a:cubicBezTo>
                    <a:pt x="228600" y="15240"/>
                    <a:pt x="152400" y="0"/>
                    <a:pt x="114300" y="0"/>
                  </a:cubicBezTo>
                  <a:cubicBezTo>
                    <a:pt x="76200" y="0"/>
                    <a:pt x="0" y="15240"/>
                    <a:pt x="0" y="50800"/>
                  </a:cubicBezTo>
                  <a:lnTo>
                    <a:pt x="0" y="76200"/>
                  </a:ln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1421336018"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C389B5-5055-C133-6C74-1F6D5A95E734}"/>
                </a:ext>
              </a:extLst>
            </p:cNvPr>
            <p:cNvSpPr/>
            <p:nvPr/>
          </p:nvSpPr>
          <p:spPr>
            <a:xfrm>
              <a:off x="6016625" y="3339465"/>
              <a:ext cx="88900" cy="88900"/>
            </a:xfrm>
            <a:custGeom>
              <a:avLst/>
              <a:gdLst>
                <a:gd name="connsiteX0" fmla="*/ 88900 w 88900"/>
                <a:gd name="connsiteY0" fmla="*/ 44450 h 88900"/>
                <a:gd name="connsiteX1" fmla="*/ 44450 w 88900"/>
                <a:gd name="connsiteY1" fmla="*/ 88900 h 88900"/>
                <a:gd name="connsiteX2" fmla="*/ 0 w 88900"/>
                <a:gd name="connsiteY2" fmla="*/ 44450 h 88900"/>
                <a:gd name="connsiteX3" fmla="*/ 44450 w 88900"/>
                <a:gd name="connsiteY3" fmla="*/ 0 h 88900"/>
                <a:gd name="connsiteX4" fmla="*/ 88900 w 88900"/>
                <a:gd name="connsiteY4" fmla="*/ 444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00" h="88900">
                  <a:moveTo>
                    <a:pt x="88900" y="44450"/>
                  </a:moveTo>
                  <a:cubicBezTo>
                    <a:pt x="88900" y="68999"/>
                    <a:pt x="68999" y="88900"/>
                    <a:pt x="44450" y="88900"/>
                  </a:cubicBezTo>
                  <a:cubicBezTo>
                    <a:pt x="19901" y="88900"/>
                    <a:pt x="0" y="68999"/>
                    <a:pt x="0" y="44450"/>
                  </a:cubicBezTo>
                  <a:cubicBezTo>
                    <a:pt x="0" y="19901"/>
                    <a:pt x="19901" y="0"/>
                    <a:pt x="44450" y="0"/>
                  </a:cubicBezTo>
                  <a:cubicBezTo>
                    <a:pt x="68999" y="0"/>
                    <a:pt x="88900" y="19901"/>
                    <a:pt x="88900" y="44450"/>
                  </a:cubicBez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324776831"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3F6AC1C-1740-9487-1696-CB778001E549}"/>
                </a:ext>
              </a:extLst>
            </p:cNvPr>
            <p:cNvSpPr/>
            <p:nvPr/>
          </p:nvSpPr>
          <p:spPr>
            <a:xfrm>
              <a:off x="6296025" y="3339465"/>
              <a:ext cx="88900" cy="88900"/>
            </a:xfrm>
            <a:custGeom>
              <a:avLst/>
              <a:gdLst>
                <a:gd name="connsiteX0" fmla="*/ 0 w 88900"/>
                <a:gd name="connsiteY0" fmla="*/ 0 h 88900"/>
                <a:gd name="connsiteX1" fmla="*/ 88900 w 88900"/>
                <a:gd name="connsiteY1" fmla="*/ 0 h 88900"/>
                <a:gd name="connsiteX2" fmla="*/ 88900 w 88900"/>
                <a:gd name="connsiteY2" fmla="*/ 88900 h 88900"/>
                <a:gd name="connsiteX3" fmla="*/ 0 w 88900"/>
                <a:gd name="connsiteY3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900" h="88900">
                  <a:moveTo>
                    <a:pt x="0" y="0"/>
                  </a:moveTo>
                  <a:lnTo>
                    <a:pt x="88900" y="0"/>
                  </a:lnTo>
                  <a:lnTo>
                    <a:pt x="88900" y="88900"/>
                  </a:lnTo>
                  <a:lnTo>
                    <a:pt x="0" y="88900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746067447"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3E3199B-0A00-B04F-1F73-E64DFAAA693A}"/>
                </a:ext>
              </a:extLst>
            </p:cNvPr>
            <p:cNvSpPr/>
            <p:nvPr/>
          </p:nvSpPr>
          <p:spPr>
            <a:xfrm>
              <a:off x="6143625" y="3339465"/>
              <a:ext cx="114300" cy="88900"/>
            </a:xfrm>
            <a:custGeom>
              <a:avLst/>
              <a:gdLst>
                <a:gd name="connsiteX0" fmla="*/ 0 w 114300"/>
                <a:gd name="connsiteY0" fmla="*/ 88900 h 88900"/>
                <a:gd name="connsiteX1" fmla="*/ 57150 w 114300"/>
                <a:gd name="connsiteY1" fmla="*/ 0 h 88900"/>
                <a:gd name="connsiteX2" fmla="*/ 114300 w 114300"/>
                <a:gd name="connsiteY2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88900">
                  <a:moveTo>
                    <a:pt x="0" y="88900"/>
                  </a:moveTo>
                  <a:lnTo>
                    <a:pt x="57150" y="0"/>
                  </a:lnTo>
                  <a:lnTo>
                    <a:pt x="114300" y="88900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515980989"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7A18678-70AE-B577-9DA9-DDBA6BBC3DA8}"/>
                </a:ext>
              </a:extLst>
            </p:cNvPr>
            <p:cNvSpPr/>
            <p:nvPr/>
          </p:nvSpPr>
          <p:spPr>
            <a:xfrm>
              <a:off x="5915025" y="3225164"/>
              <a:ext cx="584200" cy="317500"/>
            </a:xfrm>
            <a:custGeom>
              <a:avLst/>
              <a:gdLst>
                <a:gd name="connsiteX0" fmla="*/ 476250 w 584200"/>
                <a:gd name="connsiteY0" fmla="*/ 63500 h 317500"/>
                <a:gd name="connsiteX1" fmla="*/ 458470 w 584200"/>
                <a:gd name="connsiteY1" fmla="*/ 64770 h 317500"/>
                <a:gd name="connsiteX2" fmla="*/ 336550 w 584200"/>
                <a:gd name="connsiteY2" fmla="*/ 0 h 317500"/>
                <a:gd name="connsiteX3" fmla="*/ 229870 w 584200"/>
                <a:gd name="connsiteY3" fmla="*/ 45720 h 317500"/>
                <a:gd name="connsiteX4" fmla="*/ 177800 w 584200"/>
                <a:gd name="connsiteY4" fmla="*/ 25400 h 317500"/>
                <a:gd name="connsiteX5" fmla="*/ 111760 w 584200"/>
                <a:gd name="connsiteY5" fmla="*/ 63500 h 317500"/>
                <a:gd name="connsiteX6" fmla="*/ 107950 w 584200"/>
                <a:gd name="connsiteY6" fmla="*/ 63500 h 317500"/>
                <a:gd name="connsiteX7" fmla="*/ 0 w 584200"/>
                <a:gd name="connsiteY7" fmla="*/ 171450 h 317500"/>
                <a:gd name="connsiteX8" fmla="*/ 107950 w 584200"/>
                <a:gd name="connsiteY8" fmla="*/ 279400 h 317500"/>
                <a:gd name="connsiteX9" fmla="*/ 146050 w 584200"/>
                <a:gd name="connsiteY9" fmla="*/ 271780 h 317500"/>
                <a:gd name="connsiteX10" fmla="*/ 215900 w 584200"/>
                <a:gd name="connsiteY10" fmla="*/ 317500 h 317500"/>
                <a:gd name="connsiteX11" fmla="*/ 280670 w 584200"/>
                <a:gd name="connsiteY11" fmla="*/ 280670 h 317500"/>
                <a:gd name="connsiteX12" fmla="*/ 336550 w 584200"/>
                <a:gd name="connsiteY12" fmla="*/ 292100 h 317500"/>
                <a:gd name="connsiteX13" fmla="*/ 421640 w 584200"/>
                <a:gd name="connsiteY13" fmla="*/ 264160 h 317500"/>
                <a:gd name="connsiteX14" fmla="*/ 476250 w 584200"/>
                <a:gd name="connsiteY14" fmla="*/ 279400 h 317500"/>
                <a:gd name="connsiteX15" fmla="*/ 584200 w 584200"/>
                <a:gd name="connsiteY15" fmla="*/ 171450 h 317500"/>
                <a:gd name="connsiteX16" fmla="*/ 476250 w 584200"/>
                <a:gd name="connsiteY16" fmla="*/ 63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4200" h="317500">
                  <a:moveTo>
                    <a:pt x="476250" y="63500"/>
                  </a:moveTo>
                  <a:cubicBezTo>
                    <a:pt x="469900" y="63500"/>
                    <a:pt x="463550" y="64770"/>
                    <a:pt x="458470" y="64770"/>
                  </a:cubicBezTo>
                  <a:cubicBezTo>
                    <a:pt x="431800" y="25400"/>
                    <a:pt x="387350" y="0"/>
                    <a:pt x="336550" y="0"/>
                  </a:cubicBezTo>
                  <a:cubicBezTo>
                    <a:pt x="294640" y="0"/>
                    <a:pt x="256540" y="17780"/>
                    <a:pt x="229870" y="45720"/>
                  </a:cubicBezTo>
                  <a:cubicBezTo>
                    <a:pt x="215900" y="33020"/>
                    <a:pt x="198120" y="25400"/>
                    <a:pt x="177800" y="25400"/>
                  </a:cubicBezTo>
                  <a:cubicBezTo>
                    <a:pt x="149860" y="25400"/>
                    <a:pt x="124460" y="40640"/>
                    <a:pt x="111760" y="63500"/>
                  </a:cubicBezTo>
                  <a:cubicBezTo>
                    <a:pt x="110490" y="63500"/>
                    <a:pt x="109220" y="63500"/>
                    <a:pt x="107950" y="63500"/>
                  </a:cubicBezTo>
                  <a:cubicBezTo>
                    <a:pt x="48260" y="63500"/>
                    <a:pt x="0" y="111760"/>
                    <a:pt x="0" y="171450"/>
                  </a:cubicBezTo>
                  <a:cubicBezTo>
                    <a:pt x="0" y="231140"/>
                    <a:pt x="48260" y="279400"/>
                    <a:pt x="107950" y="279400"/>
                  </a:cubicBezTo>
                  <a:cubicBezTo>
                    <a:pt x="121920" y="279400"/>
                    <a:pt x="134620" y="276860"/>
                    <a:pt x="146050" y="271780"/>
                  </a:cubicBezTo>
                  <a:cubicBezTo>
                    <a:pt x="157480" y="298450"/>
                    <a:pt x="184150" y="317500"/>
                    <a:pt x="215900" y="317500"/>
                  </a:cubicBezTo>
                  <a:cubicBezTo>
                    <a:pt x="243840" y="317500"/>
                    <a:pt x="267970" y="302260"/>
                    <a:pt x="280670" y="280670"/>
                  </a:cubicBezTo>
                  <a:cubicBezTo>
                    <a:pt x="298450" y="288290"/>
                    <a:pt x="316230" y="292100"/>
                    <a:pt x="336550" y="292100"/>
                  </a:cubicBezTo>
                  <a:cubicBezTo>
                    <a:pt x="368300" y="292100"/>
                    <a:pt x="397510" y="281940"/>
                    <a:pt x="421640" y="264160"/>
                  </a:cubicBezTo>
                  <a:cubicBezTo>
                    <a:pt x="438150" y="273050"/>
                    <a:pt x="455930" y="279400"/>
                    <a:pt x="476250" y="279400"/>
                  </a:cubicBezTo>
                  <a:cubicBezTo>
                    <a:pt x="535940" y="279400"/>
                    <a:pt x="584200" y="231140"/>
                    <a:pt x="584200" y="171450"/>
                  </a:cubicBezTo>
                  <a:cubicBezTo>
                    <a:pt x="584200" y="111760"/>
                    <a:pt x="535940" y="63500"/>
                    <a:pt x="476250" y="63500"/>
                  </a:cubicBez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2787791129"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DC903C7-F40E-AC55-DC72-10E43A6F0D4D}"/>
                </a:ext>
              </a:extLst>
            </p:cNvPr>
            <p:cNvSpPr/>
            <p:nvPr/>
          </p:nvSpPr>
          <p:spPr>
            <a:xfrm>
              <a:off x="6156325" y="3580765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  <a:extLst>
                <a:ext uri="{C807C97D-BFC1-408E-A445-0C87EB9F89A2}">
                  <ask:lineSketchStyleProps xmlns:ask="http://schemas.microsoft.com/office/drawing/2018/sketchyshapes" sd="842387950"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508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" fill="hold"/>
                                        <p:tgtEl>
                                          <p:spTgt spid="51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750" fill="hold"/>
                                        <p:tgtEl>
                                          <p:spTgt spid="409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369.36,222.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488.25,7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369.36,222.4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2621.25,2621.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192,19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192,1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469.5,469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369.36,222.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703.425,540.22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508.1504,539.568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703.425,540.22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508.1504,539.56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483.75,7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281.25,3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525,356.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ET_SIZE_ON_INSERT" val="2822.4,4003.2"/>
</p:tagLst>
</file>

<file path=ppt/theme/theme1.xml><?xml version="1.0" encoding="utf-8"?>
<a:theme xmlns:a="http://schemas.openxmlformats.org/drawingml/2006/main" name="Office Theme">
  <a:themeElements>
    <a:clrScheme name="Black Beauty">
      <a:dk1>
        <a:srgbClr val="010302"/>
      </a:dk1>
      <a:lt1>
        <a:srgbClr val="FFFFFF"/>
      </a:lt1>
      <a:dk2>
        <a:srgbClr val="5F5F5F"/>
      </a:dk2>
      <a:lt2>
        <a:srgbClr val="F4F0E5"/>
      </a:lt2>
      <a:accent1>
        <a:srgbClr val="BF1716"/>
      </a:accent1>
      <a:accent2>
        <a:srgbClr val="000090"/>
      </a:accent2>
      <a:accent3>
        <a:srgbClr val="6699FF"/>
      </a:accent3>
      <a:accent4>
        <a:srgbClr val="78206E"/>
      </a:accent4>
      <a:accent5>
        <a:srgbClr val="CC0099"/>
      </a:accent5>
      <a:accent6>
        <a:srgbClr val="008000"/>
      </a:accent6>
      <a:hlink>
        <a:srgbClr val="BF1716"/>
      </a:hlink>
      <a:folHlink>
        <a:srgbClr val="000090"/>
      </a:folHlink>
    </a:clrScheme>
    <a:fontScheme name="Custom 16">
      <a:majorFont>
        <a:latin typeface="Atkinson Hyperlegible"/>
        <a:ea typeface=""/>
        <a:cs typeface=""/>
      </a:majorFont>
      <a:minorFont>
        <a:latin typeface="Atkinson Hyperlegib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80000" tIns="180000" rIns="180000" bIns="180000" rtlCol="0" anchor="ctr"/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CC358FB-0320-4ED9-AF96-6DC48A7551A5}">
  <we:reference id="wa200000729" version="3.19.222.0" store="en-US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446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Atkinson Hyperlegible</vt:lpstr>
      <vt:lpstr>Office Theme</vt:lpstr>
      <vt:lpstr>Other Horse Books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Aspinall</dc:creator>
  <cp:lastModifiedBy>Nicola Knight</cp:lastModifiedBy>
  <cp:revision>3</cp:revision>
  <dcterms:created xsi:type="dcterms:W3CDTF">2024-05-18T15:37:50Z</dcterms:created>
  <dcterms:modified xsi:type="dcterms:W3CDTF">2024-09-11T15:08:31Z</dcterms:modified>
</cp:coreProperties>
</file>