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3" r:id="rId3"/>
    <p:sldId id="294" r:id="rId4"/>
    <p:sldId id="295" r:id="rId5"/>
    <p:sldId id="296" r:id="rId6"/>
    <p:sldId id="297" r:id="rId7"/>
    <p:sldId id="291" r:id="rId8"/>
    <p:sldId id="298" r:id="rId9"/>
    <p:sldId id="299" r:id="rId10"/>
    <p:sldId id="300" r:id="rId11"/>
    <p:sldId id="30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8206E"/>
    <a:srgbClr val="000099"/>
    <a:srgbClr val="BF1716"/>
    <a:srgbClr val="5F5F5F"/>
    <a:srgbClr val="F4F0E5"/>
    <a:srgbClr val="010302"/>
    <a:srgbClr val="008080"/>
    <a:srgbClr val="731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11B2D-61F3-480F-BBAB-39459ECCE264}" v="3" dt="2024-09-11T14:51:54.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Knight" userId="d22fca1a-f7bc-4574-85d5-30acdea513fe" providerId="ADAL" clId="{7BD11B2D-61F3-480F-BBAB-39459ECCE264}"/>
    <pc:docChg chg="modSld">
      <pc:chgData name="Nicola Knight" userId="d22fca1a-f7bc-4574-85d5-30acdea513fe" providerId="ADAL" clId="{7BD11B2D-61F3-480F-BBAB-39459ECCE264}" dt="2024-09-11T14:51:54.691" v="4" actId="20577"/>
      <pc:docMkLst>
        <pc:docMk/>
      </pc:docMkLst>
      <pc:sldChg chg="modSp mod">
        <pc:chgData name="Nicola Knight" userId="d22fca1a-f7bc-4574-85d5-30acdea513fe" providerId="ADAL" clId="{7BD11B2D-61F3-480F-BBAB-39459ECCE264}" dt="2024-09-11T14:50:28.732" v="1" actId="20577"/>
        <pc:sldMkLst>
          <pc:docMk/>
          <pc:sldMk cId="2006561650" sldId="297"/>
        </pc:sldMkLst>
        <pc:spChg chg="mod">
          <ac:chgData name="Nicola Knight" userId="d22fca1a-f7bc-4574-85d5-30acdea513fe" providerId="ADAL" clId="{7BD11B2D-61F3-480F-BBAB-39459ECCE264}" dt="2024-09-11T14:50:28.732" v="1" actId="20577"/>
          <ac:spMkLst>
            <pc:docMk/>
            <pc:sldMk cId="2006561650" sldId="297"/>
            <ac:spMk id="5" creationId="{D20E7103-7FD6-37CF-47FB-1381DE9C5FC6}"/>
          </ac:spMkLst>
        </pc:spChg>
      </pc:sldChg>
      <pc:sldChg chg="modSp">
        <pc:chgData name="Nicola Knight" userId="d22fca1a-f7bc-4574-85d5-30acdea513fe" providerId="ADAL" clId="{7BD11B2D-61F3-480F-BBAB-39459ECCE264}" dt="2024-09-11T14:51:15.819" v="2" actId="20577"/>
        <pc:sldMkLst>
          <pc:docMk/>
          <pc:sldMk cId="510101178" sldId="299"/>
        </pc:sldMkLst>
        <pc:spChg chg="mod">
          <ac:chgData name="Nicola Knight" userId="d22fca1a-f7bc-4574-85d5-30acdea513fe" providerId="ADAL" clId="{7BD11B2D-61F3-480F-BBAB-39459ECCE264}" dt="2024-09-11T14:51:15.819" v="2" actId="20577"/>
          <ac:spMkLst>
            <pc:docMk/>
            <pc:sldMk cId="510101178" sldId="299"/>
            <ac:spMk id="26" creationId="{08E003C3-D00B-1F49-910A-A0D95DCA73BD}"/>
          </ac:spMkLst>
        </pc:spChg>
      </pc:sldChg>
      <pc:sldChg chg="modSp">
        <pc:chgData name="Nicola Knight" userId="d22fca1a-f7bc-4574-85d5-30acdea513fe" providerId="ADAL" clId="{7BD11B2D-61F3-480F-BBAB-39459ECCE264}" dt="2024-09-11T14:51:54.691" v="4" actId="20577"/>
        <pc:sldMkLst>
          <pc:docMk/>
          <pc:sldMk cId="313773043" sldId="300"/>
        </pc:sldMkLst>
        <pc:spChg chg="mod">
          <ac:chgData name="Nicola Knight" userId="d22fca1a-f7bc-4574-85d5-30acdea513fe" providerId="ADAL" clId="{7BD11B2D-61F3-480F-BBAB-39459ECCE264}" dt="2024-09-11T14:51:54.691" v="4" actId="20577"/>
          <ac:spMkLst>
            <pc:docMk/>
            <pc:sldMk cId="313773043" sldId="300"/>
            <ac:spMk id="4" creationId="{592848A3-7A81-922E-1EFF-2DD75B9F4656}"/>
          </ac:spMkLst>
        </pc:spChg>
      </pc:sldChg>
    </pc:docChg>
  </pc:docChgLst>
  <pc:docChgLst>
    <pc:chgData name="Louise Aspinall" userId="eacc5060-8c80-4c8d-9162-1f5ba8b77383" providerId="ADAL" clId="{F8E6481D-9692-45E4-905B-D471042367F1}"/>
    <pc:docChg chg="undo redo custSel addSld delSld modSld">
      <pc:chgData name="Louise Aspinall" userId="eacc5060-8c80-4c8d-9162-1f5ba8b77383" providerId="ADAL" clId="{F8E6481D-9692-45E4-905B-D471042367F1}" dt="2024-05-31T12:12:01.247" v="766"/>
      <pc:docMkLst>
        <pc:docMk/>
      </pc:docMkLst>
      <pc:sldChg chg="modSp mod">
        <pc:chgData name="Louise Aspinall" userId="eacc5060-8c80-4c8d-9162-1f5ba8b77383" providerId="ADAL" clId="{F8E6481D-9692-45E4-905B-D471042367F1}" dt="2024-05-31T11:25:16.601" v="715" actId="114"/>
        <pc:sldMkLst>
          <pc:docMk/>
          <pc:sldMk cId="2950764548" sldId="256"/>
        </pc:sldMkLst>
        <pc:spChg chg="mod">
          <ac:chgData name="Louise Aspinall" userId="eacc5060-8c80-4c8d-9162-1f5ba8b77383" providerId="ADAL" clId="{F8E6481D-9692-45E4-905B-D471042367F1}" dt="2024-05-29T13:34:40.372" v="9" actId="20577"/>
          <ac:spMkLst>
            <pc:docMk/>
            <pc:sldMk cId="2950764548" sldId="256"/>
            <ac:spMk id="10" creationId="{19859732-E7D4-1DDA-FF82-7E23B73994BD}"/>
          </ac:spMkLst>
        </pc:spChg>
        <pc:spChg chg="mod">
          <ac:chgData name="Louise Aspinall" userId="eacc5060-8c80-4c8d-9162-1f5ba8b77383" providerId="ADAL" clId="{F8E6481D-9692-45E4-905B-D471042367F1}" dt="2024-05-31T11:25:16.601" v="715" actId="114"/>
          <ac:spMkLst>
            <pc:docMk/>
            <pc:sldMk cId="2950764548" sldId="256"/>
            <ac:spMk id="11" creationId="{77338E81-DE6E-DB6D-F4DE-8AF70EA21E47}"/>
          </ac:spMkLst>
        </pc:spChg>
      </pc:sldChg>
      <pc:sldChg chg="del">
        <pc:chgData name="Louise Aspinall" userId="eacc5060-8c80-4c8d-9162-1f5ba8b77383" providerId="ADAL" clId="{F8E6481D-9692-45E4-905B-D471042367F1}" dt="2024-05-29T13:34:48.351" v="11" actId="47"/>
        <pc:sldMkLst>
          <pc:docMk/>
          <pc:sldMk cId="3856942529" sldId="257"/>
        </pc:sldMkLst>
      </pc:sldChg>
      <pc:sldChg chg="del">
        <pc:chgData name="Louise Aspinall" userId="eacc5060-8c80-4c8d-9162-1f5ba8b77383" providerId="ADAL" clId="{F8E6481D-9692-45E4-905B-D471042367F1}" dt="2024-05-29T13:34:48.351" v="11" actId="47"/>
        <pc:sldMkLst>
          <pc:docMk/>
          <pc:sldMk cId="1396363532" sldId="268"/>
        </pc:sldMkLst>
      </pc:sldChg>
      <pc:sldChg chg="del">
        <pc:chgData name="Louise Aspinall" userId="eacc5060-8c80-4c8d-9162-1f5ba8b77383" providerId="ADAL" clId="{F8E6481D-9692-45E4-905B-D471042367F1}" dt="2024-05-29T13:34:48.351" v="11" actId="47"/>
        <pc:sldMkLst>
          <pc:docMk/>
          <pc:sldMk cId="3851077345" sldId="269"/>
        </pc:sldMkLst>
      </pc:sldChg>
      <pc:sldChg chg="del">
        <pc:chgData name="Louise Aspinall" userId="eacc5060-8c80-4c8d-9162-1f5ba8b77383" providerId="ADAL" clId="{F8E6481D-9692-45E4-905B-D471042367F1}" dt="2024-05-29T13:34:48.351" v="11" actId="47"/>
        <pc:sldMkLst>
          <pc:docMk/>
          <pc:sldMk cId="339027944" sldId="270"/>
        </pc:sldMkLst>
      </pc:sldChg>
      <pc:sldChg chg="del">
        <pc:chgData name="Louise Aspinall" userId="eacc5060-8c80-4c8d-9162-1f5ba8b77383" providerId="ADAL" clId="{F8E6481D-9692-45E4-905B-D471042367F1}" dt="2024-05-29T13:34:48.351" v="11" actId="47"/>
        <pc:sldMkLst>
          <pc:docMk/>
          <pc:sldMk cId="446959390" sldId="271"/>
        </pc:sldMkLst>
      </pc:sldChg>
      <pc:sldChg chg="del">
        <pc:chgData name="Louise Aspinall" userId="eacc5060-8c80-4c8d-9162-1f5ba8b77383" providerId="ADAL" clId="{F8E6481D-9692-45E4-905B-D471042367F1}" dt="2024-05-29T13:34:48.351" v="11" actId="47"/>
        <pc:sldMkLst>
          <pc:docMk/>
          <pc:sldMk cId="3756614568" sldId="286"/>
        </pc:sldMkLst>
      </pc:sldChg>
      <pc:sldChg chg="del">
        <pc:chgData name="Louise Aspinall" userId="eacc5060-8c80-4c8d-9162-1f5ba8b77383" providerId="ADAL" clId="{F8E6481D-9692-45E4-905B-D471042367F1}" dt="2024-05-29T13:34:48.351" v="11" actId="47"/>
        <pc:sldMkLst>
          <pc:docMk/>
          <pc:sldMk cId="1115523582" sldId="287"/>
        </pc:sldMkLst>
      </pc:sldChg>
      <pc:sldChg chg="del">
        <pc:chgData name="Louise Aspinall" userId="eacc5060-8c80-4c8d-9162-1f5ba8b77383" providerId="ADAL" clId="{F8E6481D-9692-45E4-905B-D471042367F1}" dt="2024-05-29T13:34:48.351" v="11" actId="47"/>
        <pc:sldMkLst>
          <pc:docMk/>
          <pc:sldMk cId="2928200140" sldId="288"/>
        </pc:sldMkLst>
      </pc:sldChg>
      <pc:sldChg chg="del">
        <pc:chgData name="Louise Aspinall" userId="eacc5060-8c80-4c8d-9162-1f5ba8b77383" providerId="ADAL" clId="{F8E6481D-9692-45E4-905B-D471042367F1}" dt="2024-05-29T13:34:48.351" v="11" actId="47"/>
        <pc:sldMkLst>
          <pc:docMk/>
          <pc:sldMk cId="938880356" sldId="289"/>
        </pc:sldMkLst>
      </pc:sldChg>
      <pc:sldChg chg="del">
        <pc:chgData name="Louise Aspinall" userId="eacc5060-8c80-4c8d-9162-1f5ba8b77383" providerId="ADAL" clId="{F8E6481D-9692-45E4-905B-D471042367F1}" dt="2024-05-29T13:34:48.351" v="11" actId="47"/>
        <pc:sldMkLst>
          <pc:docMk/>
          <pc:sldMk cId="2358891307" sldId="290"/>
        </pc:sldMkLst>
      </pc:sldChg>
      <pc:sldChg chg="modSp mod">
        <pc:chgData name="Louise Aspinall" userId="eacc5060-8c80-4c8d-9162-1f5ba8b77383" providerId="ADAL" clId="{F8E6481D-9692-45E4-905B-D471042367F1}" dt="2024-05-29T13:44:49.181" v="365" actId="20577"/>
        <pc:sldMkLst>
          <pc:docMk/>
          <pc:sldMk cId="3849015517" sldId="291"/>
        </pc:sldMkLst>
        <pc:spChg chg="mod">
          <ac:chgData name="Louise Aspinall" userId="eacc5060-8c80-4c8d-9162-1f5ba8b77383" providerId="ADAL" clId="{F8E6481D-9692-45E4-905B-D471042367F1}" dt="2024-05-29T13:44:49.181" v="365" actId="20577"/>
          <ac:spMkLst>
            <pc:docMk/>
            <pc:sldMk cId="3849015517" sldId="291"/>
            <ac:spMk id="2" creationId="{33B93AC4-B983-C994-F525-599A96E1FD88}"/>
          </ac:spMkLst>
        </pc:spChg>
      </pc:sldChg>
      <pc:sldChg chg="del">
        <pc:chgData name="Louise Aspinall" userId="eacc5060-8c80-4c8d-9162-1f5ba8b77383" providerId="ADAL" clId="{F8E6481D-9692-45E4-905B-D471042367F1}" dt="2024-05-29T13:46:00.099" v="366" actId="47"/>
        <pc:sldMkLst>
          <pc:docMk/>
          <pc:sldMk cId="3001230555" sldId="292"/>
        </pc:sldMkLst>
      </pc:sldChg>
      <pc:sldChg chg="addSp delSp modSp new mod setBg modClrScheme modAnim chgLayout">
        <pc:chgData name="Louise Aspinall" userId="eacc5060-8c80-4c8d-9162-1f5ba8b77383" providerId="ADAL" clId="{F8E6481D-9692-45E4-905B-D471042367F1}" dt="2024-05-31T12:07:46.136" v="754"/>
        <pc:sldMkLst>
          <pc:docMk/>
          <pc:sldMk cId="3671034731" sldId="293"/>
        </pc:sldMkLst>
        <pc:spChg chg="del">
          <ac:chgData name="Louise Aspinall" userId="eacc5060-8c80-4c8d-9162-1f5ba8b77383" providerId="ADAL" clId="{F8E6481D-9692-45E4-905B-D471042367F1}" dt="2024-05-29T13:34:54.600" v="13" actId="700"/>
          <ac:spMkLst>
            <pc:docMk/>
            <pc:sldMk cId="3671034731" sldId="293"/>
            <ac:spMk id="2" creationId="{33341CCE-C07C-8C01-8FF4-B8D21DA03B6A}"/>
          </ac:spMkLst>
        </pc:spChg>
        <pc:spChg chg="add mod">
          <ac:chgData name="Louise Aspinall" userId="eacc5060-8c80-4c8d-9162-1f5ba8b77383" providerId="ADAL" clId="{F8E6481D-9692-45E4-905B-D471042367F1}" dt="2024-05-31T12:07:46.136" v="754"/>
          <ac:spMkLst>
            <pc:docMk/>
            <pc:sldMk cId="3671034731" sldId="293"/>
            <ac:spMk id="2" creationId="{EDCFEE60-AD33-4B39-BD3D-7D0E8C242370}"/>
          </ac:spMkLst>
        </pc:spChg>
        <pc:spChg chg="del mod ord">
          <ac:chgData name="Louise Aspinall" userId="eacc5060-8c80-4c8d-9162-1f5ba8b77383" providerId="ADAL" clId="{F8E6481D-9692-45E4-905B-D471042367F1}" dt="2024-05-29T13:34:54.600" v="13" actId="700"/>
          <ac:spMkLst>
            <pc:docMk/>
            <pc:sldMk cId="3671034731" sldId="293"/>
            <ac:spMk id="3" creationId="{064F589B-F383-8609-9F37-A4F682AAEFF6}"/>
          </ac:spMkLst>
        </pc:spChg>
        <pc:spChg chg="add mod ord">
          <ac:chgData name="Louise Aspinall" userId="eacc5060-8c80-4c8d-9162-1f5ba8b77383" providerId="ADAL" clId="{F8E6481D-9692-45E4-905B-D471042367F1}" dt="2024-05-29T13:35:14.268" v="49" actId="20577"/>
          <ac:spMkLst>
            <pc:docMk/>
            <pc:sldMk cId="3671034731" sldId="293"/>
            <ac:spMk id="4" creationId="{D1C843EC-FB69-76F9-2426-C9EAE7F6EF7B}"/>
          </ac:spMkLst>
        </pc:spChg>
        <pc:spChg chg="add mod ord">
          <ac:chgData name="Louise Aspinall" userId="eacc5060-8c80-4c8d-9162-1f5ba8b77383" providerId="ADAL" clId="{F8E6481D-9692-45E4-905B-D471042367F1}" dt="2024-05-29T13:41:21.693" v="204" actId="313"/>
          <ac:spMkLst>
            <pc:docMk/>
            <pc:sldMk cId="3671034731" sldId="293"/>
            <ac:spMk id="5" creationId="{D20E7103-7FD6-37CF-47FB-1381DE9C5FC6}"/>
          </ac:spMkLst>
        </pc:spChg>
        <pc:spChg chg="add mod ord">
          <ac:chgData name="Louise Aspinall" userId="eacc5060-8c80-4c8d-9162-1f5ba8b77383" providerId="ADAL" clId="{F8E6481D-9692-45E4-905B-D471042367F1}" dt="2024-05-29T13:37:16.315" v="82" actId="167"/>
          <ac:spMkLst>
            <pc:docMk/>
            <pc:sldMk cId="3671034731" sldId="293"/>
            <ac:spMk id="6" creationId="{9F482F32-963D-A1DA-0487-974A6EE36675}"/>
          </ac:spMkLst>
        </pc:spChg>
        <pc:spChg chg="add mod">
          <ac:chgData name="Louise Aspinall" userId="eacc5060-8c80-4c8d-9162-1f5ba8b77383" providerId="ADAL" clId="{F8E6481D-9692-45E4-905B-D471042367F1}" dt="2024-05-29T13:37:39.587" v="86" actId="207"/>
          <ac:spMkLst>
            <pc:docMk/>
            <pc:sldMk cId="3671034731" sldId="293"/>
            <ac:spMk id="8" creationId="{F9EF825C-CA7E-E532-A805-F087B34B054F}"/>
          </ac:spMkLst>
        </pc:spChg>
        <pc:spChg chg="mod">
          <ac:chgData name="Louise Aspinall" userId="eacc5060-8c80-4c8d-9162-1f5ba8b77383" providerId="ADAL" clId="{F8E6481D-9692-45E4-905B-D471042367F1}" dt="2024-05-29T13:44:02.029" v="237" actId="571"/>
          <ac:spMkLst>
            <pc:docMk/>
            <pc:sldMk cId="3671034731" sldId="293"/>
            <ac:spMk id="10" creationId="{FBCEFE9E-6FCD-D586-F910-853CC1C57EE0}"/>
          </ac:spMkLst>
        </pc:spChg>
        <pc:spChg chg="mod">
          <ac:chgData name="Louise Aspinall" userId="eacc5060-8c80-4c8d-9162-1f5ba8b77383" providerId="ADAL" clId="{F8E6481D-9692-45E4-905B-D471042367F1}" dt="2024-05-29T13:44:02.029" v="237" actId="571"/>
          <ac:spMkLst>
            <pc:docMk/>
            <pc:sldMk cId="3671034731" sldId="293"/>
            <ac:spMk id="11" creationId="{738CEB66-5444-199A-E300-3A8E8D416193}"/>
          </ac:spMkLst>
        </pc:spChg>
        <pc:spChg chg="mod">
          <ac:chgData name="Louise Aspinall" userId="eacc5060-8c80-4c8d-9162-1f5ba8b77383" providerId="ADAL" clId="{F8E6481D-9692-45E4-905B-D471042367F1}" dt="2024-05-29T13:44:02.029" v="237" actId="571"/>
          <ac:spMkLst>
            <pc:docMk/>
            <pc:sldMk cId="3671034731" sldId="293"/>
            <ac:spMk id="12" creationId="{D1963DA3-E9D3-E4DD-921F-E0F3725E64EC}"/>
          </ac:spMkLst>
        </pc:spChg>
        <pc:spChg chg="mod">
          <ac:chgData name="Louise Aspinall" userId="eacc5060-8c80-4c8d-9162-1f5ba8b77383" providerId="ADAL" clId="{F8E6481D-9692-45E4-905B-D471042367F1}" dt="2024-05-29T13:44:02.029" v="237" actId="571"/>
          <ac:spMkLst>
            <pc:docMk/>
            <pc:sldMk cId="3671034731" sldId="293"/>
            <ac:spMk id="13" creationId="{B7861395-67A6-2CDD-14A2-75C199C64A8D}"/>
          </ac:spMkLst>
        </pc:spChg>
        <pc:spChg chg="add mod">
          <ac:chgData name="Louise Aspinall" userId="eacc5060-8c80-4c8d-9162-1f5ba8b77383" providerId="ADAL" clId="{F8E6481D-9692-45E4-905B-D471042367F1}" dt="2024-05-29T13:42:34.582" v="211" actId="571"/>
          <ac:spMkLst>
            <pc:docMk/>
            <pc:sldMk cId="3671034731" sldId="293"/>
            <ac:spMk id="17" creationId="{C0CA5760-6361-2AFF-3225-B2287C2E1BBA}"/>
          </ac:spMkLst>
        </pc:spChg>
        <pc:spChg chg="add mod">
          <ac:chgData name="Louise Aspinall" userId="eacc5060-8c80-4c8d-9162-1f5ba8b77383" providerId="ADAL" clId="{F8E6481D-9692-45E4-905B-D471042367F1}" dt="2024-05-29T13:44:02.029" v="237" actId="571"/>
          <ac:spMkLst>
            <pc:docMk/>
            <pc:sldMk cId="3671034731" sldId="293"/>
            <ac:spMk id="18" creationId="{4DAEB6D6-011A-F227-841C-D82F9E40EB16}"/>
          </ac:spMkLst>
        </pc:spChg>
        <pc:spChg chg="add mod">
          <ac:chgData name="Louise Aspinall" userId="eacc5060-8c80-4c8d-9162-1f5ba8b77383" providerId="ADAL" clId="{F8E6481D-9692-45E4-905B-D471042367F1}" dt="2024-05-29T13:44:02.029" v="237" actId="571"/>
          <ac:spMkLst>
            <pc:docMk/>
            <pc:sldMk cId="3671034731" sldId="293"/>
            <ac:spMk id="20" creationId="{2C6A553C-FB96-3B07-1526-79B128135F78}"/>
          </ac:spMkLst>
        </pc:spChg>
        <pc:spChg chg="add mod">
          <ac:chgData name="Louise Aspinall" userId="eacc5060-8c80-4c8d-9162-1f5ba8b77383" providerId="ADAL" clId="{F8E6481D-9692-45E4-905B-D471042367F1}" dt="2024-05-29T13:44:02.029" v="237" actId="571"/>
          <ac:spMkLst>
            <pc:docMk/>
            <pc:sldMk cId="3671034731" sldId="293"/>
            <ac:spMk id="21" creationId="{E9CE5AC3-4CD9-2D17-9876-1506937ED064}"/>
          </ac:spMkLst>
        </pc:spChg>
        <pc:spChg chg="add mod">
          <ac:chgData name="Louise Aspinall" userId="eacc5060-8c80-4c8d-9162-1f5ba8b77383" providerId="ADAL" clId="{F8E6481D-9692-45E4-905B-D471042367F1}" dt="2024-05-29T13:44:06.705" v="239" actId="207"/>
          <ac:spMkLst>
            <pc:docMk/>
            <pc:sldMk cId="3671034731" sldId="293"/>
            <ac:spMk id="22" creationId="{54FEB8DF-3FBF-B14A-33D1-3DABB50350AE}"/>
          </ac:spMkLst>
        </pc:spChg>
        <pc:spChg chg="add mod">
          <ac:chgData name="Louise Aspinall" userId="eacc5060-8c80-4c8d-9162-1f5ba8b77383" providerId="ADAL" clId="{F8E6481D-9692-45E4-905B-D471042367F1}" dt="2024-05-29T13:44:03.124" v="238" actId="1037"/>
          <ac:spMkLst>
            <pc:docMk/>
            <pc:sldMk cId="3671034731" sldId="293"/>
            <ac:spMk id="23" creationId="{5C82353A-D926-2EC9-C393-D3A240A59F50}"/>
          </ac:spMkLst>
        </pc:spChg>
        <pc:spChg chg="add mod">
          <ac:chgData name="Louise Aspinall" userId="eacc5060-8c80-4c8d-9162-1f5ba8b77383" providerId="ADAL" clId="{F8E6481D-9692-45E4-905B-D471042367F1}" dt="2024-05-29T13:44:03.124" v="238" actId="1037"/>
          <ac:spMkLst>
            <pc:docMk/>
            <pc:sldMk cId="3671034731" sldId="293"/>
            <ac:spMk id="25" creationId="{F68C9AF9-F77D-305D-A597-4E219B7084E0}"/>
          </ac:spMkLst>
        </pc:spChg>
        <pc:grpChg chg="add mod">
          <ac:chgData name="Louise Aspinall" userId="eacc5060-8c80-4c8d-9162-1f5ba8b77383" providerId="ADAL" clId="{F8E6481D-9692-45E4-905B-D471042367F1}" dt="2024-05-29T13:44:02.029" v="237" actId="571"/>
          <ac:grpSpMkLst>
            <pc:docMk/>
            <pc:sldMk cId="3671034731" sldId="293"/>
            <ac:grpSpMk id="9" creationId="{886B5D98-7DF7-6591-0DFF-F78102C834C1}"/>
          </ac:grpSpMkLst>
        </pc:grpChg>
        <pc:picChg chg="add mod">
          <ac:chgData name="Louise Aspinall" userId="eacc5060-8c80-4c8d-9162-1f5ba8b77383" providerId="ADAL" clId="{F8E6481D-9692-45E4-905B-D471042367F1}" dt="2024-05-29T13:37:25.965" v="84"/>
          <ac:picMkLst>
            <pc:docMk/>
            <pc:sldMk cId="3671034731" sldId="293"/>
            <ac:picMk id="7" creationId="{E6A434F5-9C07-BF77-9FD0-D1EEEC57EFF1}"/>
          </ac:picMkLst>
        </pc:picChg>
        <pc:cxnChg chg="mod">
          <ac:chgData name="Louise Aspinall" userId="eacc5060-8c80-4c8d-9162-1f5ba8b77383" providerId="ADAL" clId="{F8E6481D-9692-45E4-905B-D471042367F1}" dt="2024-05-29T13:44:02.029" v="237" actId="571"/>
          <ac:cxnSpMkLst>
            <pc:docMk/>
            <pc:sldMk cId="3671034731" sldId="293"/>
            <ac:cxnSpMk id="14" creationId="{8477CCC3-D133-270F-FE25-5DC3DC0DA4F7}"/>
          </ac:cxnSpMkLst>
        </pc:cxnChg>
        <pc:cxnChg chg="mod">
          <ac:chgData name="Louise Aspinall" userId="eacc5060-8c80-4c8d-9162-1f5ba8b77383" providerId="ADAL" clId="{F8E6481D-9692-45E4-905B-D471042367F1}" dt="2024-05-29T13:44:02.029" v="237" actId="571"/>
          <ac:cxnSpMkLst>
            <pc:docMk/>
            <pc:sldMk cId="3671034731" sldId="293"/>
            <ac:cxnSpMk id="15" creationId="{250884AC-1E04-9B75-111F-87CAD30E37B4}"/>
          </ac:cxnSpMkLst>
        </pc:cxnChg>
        <pc:cxnChg chg="add mod">
          <ac:chgData name="Louise Aspinall" userId="eacc5060-8c80-4c8d-9162-1f5ba8b77383" providerId="ADAL" clId="{F8E6481D-9692-45E4-905B-D471042367F1}" dt="2024-05-29T13:44:02.029" v="237" actId="571"/>
          <ac:cxnSpMkLst>
            <pc:docMk/>
            <pc:sldMk cId="3671034731" sldId="293"/>
            <ac:cxnSpMk id="19" creationId="{BA2B1FDC-8771-01E6-1B96-0BB0D520CEAD}"/>
          </ac:cxnSpMkLst>
        </pc:cxnChg>
        <pc:cxnChg chg="add mod">
          <ac:chgData name="Louise Aspinall" userId="eacc5060-8c80-4c8d-9162-1f5ba8b77383" providerId="ADAL" clId="{F8E6481D-9692-45E4-905B-D471042367F1}" dt="2024-05-29T13:44:03.124" v="238" actId="1037"/>
          <ac:cxnSpMkLst>
            <pc:docMk/>
            <pc:sldMk cId="3671034731" sldId="293"/>
            <ac:cxnSpMk id="24" creationId="{A68CBCAA-69D6-64EE-2A7A-3895161B6F56}"/>
          </ac:cxnSpMkLst>
        </pc:cxnChg>
      </pc:sldChg>
      <pc:sldChg chg="addSp delSp modSp add mod modTransition modAnim">
        <pc:chgData name="Louise Aspinall" userId="eacc5060-8c80-4c8d-9162-1f5ba8b77383" providerId="ADAL" clId="{F8E6481D-9692-45E4-905B-D471042367F1}" dt="2024-05-31T12:07:47.540" v="755"/>
        <pc:sldMkLst>
          <pc:docMk/>
          <pc:sldMk cId="3682561982" sldId="294"/>
        </pc:sldMkLst>
        <pc:spChg chg="add mod">
          <ac:chgData name="Louise Aspinall" userId="eacc5060-8c80-4c8d-9162-1f5ba8b77383" providerId="ADAL" clId="{F8E6481D-9692-45E4-905B-D471042367F1}" dt="2024-05-31T12:07:47.540" v="755"/>
          <ac:spMkLst>
            <pc:docMk/>
            <pc:sldMk cId="3682561982" sldId="294"/>
            <ac:spMk id="2" creationId="{F554CF5C-BD90-2E6E-C838-4FFD9983969F}"/>
          </ac:spMkLst>
        </pc:spChg>
        <pc:spChg chg="mod">
          <ac:chgData name="Louise Aspinall" userId="eacc5060-8c80-4c8d-9162-1f5ba8b77383" providerId="ADAL" clId="{F8E6481D-9692-45E4-905B-D471042367F1}" dt="2024-05-29T13:43:42.930" v="233"/>
          <ac:spMkLst>
            <pc:docMk/>
            <pc:sldMk cId="3682561982" sldId="294"/>
            <ac:spMk id="3" creationId="{2A961A43-B4E5-ADD9-75C3-4EBFF0143071}"/>
          </ac:spMkLst>
        </pc:spChg>
        <pc:spChg chg="mod">
          <ac:chgData name="Louise Aspinall" userId="eacc5060-8c80-4c8d-9162-1f5ba8b77383" providerId="ADAL" clId="{F8E6481D-9692-45E4-905B-D471042367F1}" dt="2024-05-29T13:41:27.221" v="205"/>
          <ac:spMkLst>
            <pc:docMk/>
            <pc:sldMk cId="3682561982" sldId="294"/>
            <ac:spMk id="5" creationId="{D20E7103-7FD6-37CF-47FB-1381DE9C5FC6}"/>
          </ac:spMkLst>
        </pc:spChg>
        <pc:spChg chg="mod">
          <ac:chgData name="Louise Aspinall" userId="eacc5060-8c80-4c8d-9162-1f5ba8b77383" providerId="ADAL" clId="{F8E6481D-9692-45E4-905B-D471042367F1}" dt="2024-05-29T13:38:14.565" v="90" actId="14100"/>
          <ac:spMkLst>
            <pc:docMk/>
            <pc:sldMk cId="3682561982" sldId="294"/>
            <ac:spMk id="8" creationId="{F9EF825C-CA7E-E532-A805-F087B34B054F}"/>
          </ac:spMkLst>
        </pc:spChg>
        <pc:spChg chg="mod">
          <ac:chgData name="Louise Aspinall" userId="eacc5060-8c80-4c8d-9162-1f5ba8b77383" providerId="ADAL" clId="{F8E6481D-9692-45E4-905B-D471042367F1}" dt="2024-05-29T13:43:42.930" v="233"/>
          <ac:spMkLst>
            <pc:docMk/>
            <pc:sldMk cId="3682561982" sldId="294"/>
            <ac:spMk id="9" creationId="{A787866C-1096-E5CB-B22D-885E43E1C56C}"/>
          </ac:spMkLst>
        </pc:spChg>
        <pc:spChg chg="mod">
          <ac:chgData name="Louise Aspinall" userId="eacc5060-8c80-4c8d-9162-1f5ba8b77383" providerId="ADAL" clId="{F8E6481D-9692-45E4-905B-D471042367F1}" dt="2024-05-29T13:43:42.930" v="233"/>
          <ac:spMkLst>
            <pc:docMk/>
            <pc:sldMk cId="3682561982" sldId="294"/>
            <ac:spMk id="10" creationId="{8A64EEE9-37C9-85AA-70D9-C878CF6E52F0}"/>
          </ac:spMkLst>
        </pc:spChg>
        <pc:spChg chg="mod">
          <ac:chgData name="Louise Aspinall" userId="eacc5060-8c80-4c8d-9162-1f5ba8b77383" providerId="ADAL" clId="{F8E6481D-9692-45E4-905B-D471042367F1}" dt="2024-05-29T13:43:42.930" v="233"/>
          <ac:spMkLst>
            <pc:docMk/>
            <pc:sldMk cId="3682561982" sldId="294"/>
            <ac:spMk id="11" creationId="{DBC91EA1-11FD-5212-9319-C07B0B61C8AC}"/>
          </ac:spMkLst>
        </pc:spChg>
        <pc:spChg chg="mod">
          <ac:chgData name="Louise Aspinall" userId="eacc5060-8c80-4c8d-9162-1f5ba8b77383" providerId="ADAL" clId="{F8E6481D-9692-45E4-905B-D471042367F1}" dt="2024-05-29T13:43:42.930" v="233"/>
          <ac:spMkLst>
            <pc:docMk/>
            <pc:sldMk cId="3682561982" sldId="294"/>
            <ac:spMk id="14" creationId="{57EC7E24-27C3-7BCD-0E7D-8D3F5A74BAC7}"/>
          </ac:spMkLst>
        </pc:spChg>
        <pc:spChg chg="mod">
          <ac:chgData name="Louise Aspinall" userId="eacc5060-8c80-4c8d-9162-1f5ba8b77383" providerId="ADAL" clId="{F8E6481D-9692-45E4-905B-D471042367F1}" dt="2024-05-29T13:43:42.930" v="233"/>
          <ac:spMkLst>
            <pc:docMk/>
            <pc:sldMk cId="3682561982" sldId="294"/>
            <ac:spMk id="16" creationId="{AFA69396-64BB-822D-05CC-626C51283D4D}"/>
          </ac:spMkLst>
        </pc:spChg>
        <pc:spChg chg="mod">
          <ac:chgData name="Louise Aspinall" userId="eacc5060-8c80-4c8d-9162-1f5ba8b77383" providerId="ADAL" clId="{F8E6481D-9692-45E4-905B-D471042367F1}" dt="2024-05-29T13:43:42.930" v="233"/>
          <ac:spMkLst>
            <pc:docMk/>
            <pc:sldMk cId="3682561982" sldId="294"/>
            <ac:spMk id="17" creationId="{E215D80B-218A-EC4E-14AA-B1AC270C0DFF}"/>
          </ac:spMkLst>
        </pc:spChg>
        <pc:spChg chg="mod ord">
          <ac:chgData name="Louise Aspinall" userId="eacc5060-8c80-4c8d-9162-1f5ba8b77383" providerId="ADAL" clId="{F8E6481D-9692-45E4-905B-D471042367F1}" dt="2024-05-29T13:43:42.930" v="235"/>
          <ac:spMkLst>
            <pc:docMk/>
            <pc:sldMk cId="3682561982" sldId="294"/>
            <ac:spMk id="18" creationId="{FA8A870F-15F2-94E4-0C2E-8D72612CEDE8}"/>
          </ac:spMkLst>
        </pc:spChg>
        <pc:spChg chg="mod">
          <ac:chgData name="Louise Aspinall" userId="eacc5060-8c80-4c8d-9162-1f5ba8b77383" providerId="ADAL" clId="{F8E6481D-9692-45E4-905B-D471042367F1}" dt="2024-05-29T13:44:15.604" v="248"/>
          <ac:spMkLst>
            <pc:docMk/>
            <pc:sldMk cId="3682561982" sldId="294"/>
            <ac:spMk id="20" creationId="{DF4BACB1-D1BA-6BE5-999E-9E215A19F8C4}"/>
          </ac:spMkLst>
        </pc:spChg>
        <pc:spChg chg="mod">
          <ac:chgData name="Louise Aspinall" userId="eacc5060-8c80-4c8d-9162-1f5ba8b77383" providerId="ADAL" clId="{F8E6481D-9692-45E4-905B-D471042367F1}" dt="2024-05-29T13:44:15.604" v="248"/>
          <ac:spMkLst>
            <pc:docMk/>
            <pc:sldMk cId="3682561982" sldId="294"/>
            <ac:spMk id="21" creationId="{953D4729-38CB-0C2A-2F03-6CD2EA9FB039}"/>
          </ac:spMkLst>
        </pc:spChg>
        <pc:spChg chg="mod">
          <ac:chgData name="Louise Aspinall" userId="eacc5060-8c80-4c8d-9162-1f5ba8b77383" providerId="ADAL" clId="{F8E6481D-9692-45E4-905B-D471042367F1}" dt="2024-05-29T13:44:15.604" v="248"/>
          <ac:spMkLst>
            <pc:docMk/>
            <pc:sldMk cId="3682561982" sldId="294"/>
            <ac:spMk id="22" creationId="{749EAA07-56CA-2044-C7DA-6F5495BEE80E}"/>
          </ac:spMkLst>
        </pc:spChg>
        <pc:spChg chg="mod">
          <ac:chgData name="Louise Aspinall" userId="eacc5060-8c80-4c8d-9162-1f5ba8b77383" providerId="ADAL" clId="{F8E6481D-9692-45E4-905B-D471042367F1}" dt="2024-05-29T13:44:15.604" v="248"/>
          <ac:spMkLst>
            <pc:docMk/>
            <pc:sldMk cId="3682561982" sldId="294"/>
            <ac:spMk id="23" creationId="{243BCE84-28BF-26D0-283E-A255BE4BB5F7}"/>
          </ac:spMkLst>
        </pc:spChg>
        <pc:spChg chg="mod">
          <ac:chgData name="Louise Aspinall" userId="eacc5060-8c80-4c8d-9162-1f5ba8b77383" providerId="ADAL" clId="{F8E6481D-9692-45E4-905B-D471042367F1}" dt="2024-05-29T13:44:15.604" v="248"/>
          <ac:spMkLst>
            <pc:docMk/>
            <pc:sldMk cId="3682561982" sldId="294"/>
            <ac:spMk id="26" creationId="{6720BC4B-F129-3C28-7812-4C377D1D0E5E}"/>
          </ac:spMkLst>
        </pc:spChg>
        <pc:spChg chg="mod">
          <ac:chgData name="Louise Aspinall" userId="eacc5060-8c80-4c8d-9162-1f5ba8b77383" providerId="ADAL" clId="{F8E6481D-9692-45E4-905B-D471042367F1}" dt="2024-05-29T13:44:15.604" v="248"/>
          <ac:spMkLst>
            <pc:docMk/>
            <pc:sldMk cId="3682561982" sldId="294"/>
            <ac:spMk id="28" creationId="{EDA9E89E-EABF-A0CB-ADE0-41C98EFE65F1}"/>
          </ac:spMkLst>
        </pc:spChg>
        <pc:spChg chg="mod">
          <ac:chgData name="Louise Aspinall" userId="eacc5060-8c80-4c8d-9162-1f5ba8b77383" providerId="ADAL" clId="{F8E6481D-9692-45E4-905B-D471042367F1}" dt="2024-05-29T13:44:15.604" v="248"/>
          <ac:spMkLst>
            <pc:docMk/>
            <pc:sldMk cId="3682561982" sldId="294"/>
            <ac:spMk id="29" creationId="{F0B77D96-B9B1-114A-392B-2D707C243DA0}"/>
          </ac:spMkLst>
        </pc:spChg>
        <pc:spChg chg="mod ord">
          <ac:chgData name="Louise Aspinall" userId="eacc5060-8c80-4c8d-9162-1f5ba8b77383" providerId="ADAL" clId="{F8E6481D-9692-45E4-905B-D471042367F1}" dt="2024-05-29T13:44:15.606" v="256"/>
          <ac:spMkLst>
            <pc:docMk/>
            <pc:sldMk cId="3682561982" sldId="294"/>
            <ac:spMk id="30" creationId="{6CD91AE6-7D95-F728-CA3D-C72929CF839E}"/>
          </ac:spMkLst>
        </pc:spChg>
        <pc:spChg chg="mod">
          <ac:chgData name="Louise Aspinall" userId="eacc5060-8c80-4c8d-9162-1f5ba8b77383" providerId="ADAL" clId="{F8E6481D-9692-45E4-905B-D471042367F1}" dt="2024-05-29T13:44:15.604" v="248"/>
          <ac:spMkLst>
            <pc:docMk/>
            <pc:sldMk cId="3682561982" sldId="294"/>
            <ac:spMk id="31" creationId="{F5E24C17-889A-BF04-F7C6-171B5CCDDE5C}"/>
          </ac:spMkLst>
        </pc:spChg>
        <pc:spChg chg="mod ord">
          <ac:chgData name="Louise Aspinall" userId="eacc5060-8c80-4c8d-9162-1f5ba8b77383" providerId="ADAL" clId="{F8E6481D-9692-45E4-905B-D471042367F1}" dt="2024-05-29T13:44:15.607" v="258"/>
          <ac:spMkLst>
            <pc:docMk/>
            <pc:sldMk cId="3682561982" sldId="294"/>
            <ac:spMk id="33" creationId="{B639ABAC-5425-180C-3EA6-006AC2D2BEF3}"/>
          </ac:spMkLst>
        </pc:spChg>
        <pc:grpChg chg="add del mod">
          <ac:chgData name="Louise Aspinall" userId="eacc5060-8c80-4c8d-9162-1f5ba8b77383" providerId="ADAL" clId="{F8E6481D-9692-45E4-905B-D471042367F1}" dt="2024-05-29T13:43:52.605" v="236" actId="478"/>
          <ac:grpSpMkLst>
            <pc:docMk/>
            <pc:sldMk cId="3682561982" sldId="294"/>
            <ac:grpSpMk id="2" creationId="{8F313B96-4016-350A-8B6C-8BB072578490}"/>
          </ac:grpSpMkLst>
        </pc:grpChg>
        <pc:grpChg chg="add mod">
          <ac:chgData name="Louise Aspinall" userId="eacc5060-8c80-4c8d-9162-1f5ba8b77383" providerId="ADAL" clId="{F8E6481D-9692-45E4-905B-D471042367F1}" dt="2024-05-29T13:44:15.604" v="248"/>
          <ac:grpSpMkLst>
            <pc:docMk/>
            <pc:sldMk cId="3682561982" sldId="294"/>
            <ac:grpSpMk id="19" creationId="{F8D88A69-CC2F-A657-971F-C460A7176DAE}"/>
          </ac:grpSpMkLst>
        </pc:grpChg>
        <pc:cxnChg chg="mod">
          <ac:chgData name="Louise Aspinall" userId="eacc5060-8c80-4c8d-9162-1f5ba8b77383" providerId="ADAL" clId="{F8E6481D-9692-45E4-905B-D471042367F1}" dt="2024-05-29T13:43:52.605" v="236" actId="478"/>
          <ac:cxnSpMkLst>
            <pc:docMk/>
            <pc:sldMk cId="3682561982" sldId="294"/>
            <ac:cxnSpMk id="12" creationId="{CD418019-7347-3548-37E3-6A6B6A4D870E}"/>
          </ac:cxnSpMkLst>
        </pc:cxnChg>
        <pc:cxnChg chg="mod">
          <ac:chgData name="Louise Aspinall" userId="eacc5060-8c80-4c8d-9162-1f5ba8b77383" providerId="ADAL" clId="{F8E6481D-9692-45E4-905B-D471042367F1}" dt="2024-05-29T13:43:52.605" v="236" actId="478"/>
          <ac:cxnSpMkLst>
            <pc:docMk/>
            <pc:sldMk cId="3682561982" sldId="294"/>
            <ac:cxnSpMk id="13" creationId="{444CA19D-078B-3C3E-A9FA-49B553F8C20C}"/>
          </ac:cxnSpMkLst>
        </pc:cxnChg>
        <pc:cxnChg chg="mod">
          <ac:chgData name="Louise Aspinall" userId="eacc5060-8c80-4c8d-9162-1f5ba8b77383" providerId="ADAL" clId="{F8E6481D-9692-45E4-905B-D471042367F1}" dt="2024-05-29T13:43:52.605" v="236" actId="478"/>
          <ac:cxnSpMkLst>
            <pc:docMk/>
            <pc:sldMk cId="3682561982" sldId="294"/>
            <ac:cxnSpMk id="15" creationId="{732F9E04-A773-DFF8-60F6-82C384025253}"/>
          </ac:cxnSpMkLst>
        </pc:cxnChg>
        <pc:cxnChg chg="mod">
          <ac:chgData name="Louise Aspinall" userId="eacc5060-8c80-4c8d-9162-1f5ba8b77383" providerId="ADAL" clId="{F8E6481D-9692-45E4-905B-D471042367F1}" dt="2024-05-29T13:44:15.604" v="248"/>
          <ac:cxnSpMkLst>
            <pc:docMk/>
            <pc:sldMk cId="3682561982" sldId="294"/>
            <ac:cxnSpMk id="24" creationId="{2749864B-E7ED-510F-B131-8226A0625499}"/>
          </ac:cxnSpMkLst>
        </pc:cxnChg>
        <pc:cxnChg chg="mod">
          <ac:chgData name="Louise Aspinall" userId="eacc5060-8c80-4c8d-9162-1f5ba8b77383" providerId="ADAL" clId="{F8E6481D-9692-45E4-905B-D471042367F1}" dt="2024-05-29T13:44:15.604" v="248"/>
          <ac:cxnSpMkLst>
            <pc:docMk/>
            <pc:sldMk cId="3682561982" sldId="294"/>
            <ac:cxnSpMk id="25" creationId="{22F4FE6B-C0CD-6A88-2EC5-143D55656B05}"/>
          </ac:cxnSpMkLst>
        </pc:cxnChg>
        <pc:cxnChg chg="mod">
          <ac:chgData name="Louise Aspinall" userId="eacc5060-8c80-4c8d-9162-1f5ba8b77383" providerId="ADAL" clId="{F8E6481D-9692-45E4-905B-D471042367F1}" dt="2024-05-29T13:44:15.604" v="248"/>
          <ac:cxnSpMkLst>
            <pc:docMk/>
            <pc:sldMk cId="3682561982" sldId="294"/>
            <ac:cxnSpMk id="27" creationId="{8CF4F6C8-4CF9-07EC-A927-F9F79EEEE565}"/>
          </ac:cxnSpMkLst>
        </pc:cxnChg>
        <pc:cxnChg chg="mod">
          <ac:chgData name="Louise Aspinall" userId="eacc5060-8c80-4c8d-9162-1f5ba8b77383" providerId="ADAL" clId="{F8E6481D-9692-45E4-905B-D471042367F1}" dt="2024-05-29T13:44:15.604" v="248"/>
          <ac:cxnSpMkLst>
            <pc:docMk/>
            <pc:sldMk cId="3682561982" sldId="294"/>
            <ac:cxnSpMk id="32" creationId="{D0A3B06B-95B4-F873-1367-F763307057D7}"/>
          </ac:cxnSpMkLst>
        </pc:cxnChg>
      </pc:sldChg>
      <pc:sldChg chg="addSp modSp add mod">
        <pc:chgData name="Louise Aspinall" userId="eacc5060-8c80-4c8d-9162-1f5ba8b77383" providerId="ADAL" clId="{F8E6481D-9692-45E4-905B-D471042367F1}" dt="2024-05-31T12:07:48.512" v="756"/>
        <pc:sldMkLst>
          <pc:docMk/>
          <pc:sldMk cId="1366769079" sldId="295"/>
        </pc:sldMkLst>
        <pc:spChg chg="add mod">
          <ac:chgData name="Louise Aspinall" userId="eacc5060-8c80-4c8d-9162-1f5ba8b77383" providerId="ADAL" clId="{F8E6481D-9692-45E4-905B-D471042367F1}" dt="2024-05-31T12:07:48.512" v="756"/>
          <ac:spMkLst>
            <pc:docMk/>
            <pc:sldMk cId="1366769079" sldId="295"/>
            <ac:spMk id="2" creationId="{936A1A4A-818B-8B46-6E08-3F8B1BE40E6C}"/>
          </ac:spMkLst>
        </pc:spChg>
        <pc:spChg chg="mod">
          <ac:chgData name="Louise Aspinall" userId="eacc5060-8c80-4c8d-9162-1f5ba8b77383" providerId="ADAL" clId="{F8E6481D-9692-45E4-905B-D471042367F1}" dt="2024-05-29T13:43:33.638" v="224"/>
          <ac:spMkLst>
            <pc:docMk/>
            <pc:sldMk cId="1366769079" sldId="295"/>
            <ac:spMk id="3" creationId="{07023975-AC8A-9A87-18E7-8CF6D9B09FFC}"/>
          </ac:spMkLst>
        </pc:spChg>
        <pc:spChg chg="mod">
          <ac:chgData name="Louise Aspinall" userId="eacc5060-8c80-4c8d-9162-1f5ba8b77383" providerId="ADAL" clId="{F8E6481D-9692-45E4-905B-D471042367F1}" dt="2024-05-29T13:41:30.237" v="206"/>
          <ac:spMkLst>
            <pc:docMk/>
            <pc:sldMk cId="1366769079" sldId="295"/>
            <ac:spMk id="5" creationId="{D20E7103-7FD6-37CF-47FB-1381DE9C5FC6}"/>
          </ac:spMkLst>
        </pc:spChg>
        <pc:spChg chg="mod">
          <ac:chgData name="Louise Aspinall" userId="eacc5060-8c80-4c8d-9162-1f5ba8b77383" providerId="ADAL" clId="{F8E6481D-9692-45E4-905B-D471042367F1}" dt="2024-05-29T13:38:51.560" v="102" actId="14100"/>
          <ac:spMkLst>
            <pc:docMk/>
            <pc:sldMk cId="1366769079" sldId="295"/>
            <ac:spMk id="8" creationId="{F9EF825C-CA7E-E532-A805-F087B34B054F}"/>
          </ac:spMkLst>
        </pc:spChg>
        <pc:spChg chg="mod">
          <ac:chgData name="Louise Aspinall" userId="eacc5060-8c80-4c8d-9162-1f5ba8b77383" providerId="ADAL" clId="{F8E6481D-9692-45E4-905B-D471042367F1}" dt="2024-05-29T13:43:33.638" v="224"/>
          <ac:spMkLst>
            <pc:docMk/>
            <pc:sldMk cId="1366769079" sldId="295"/>
            <ac:spMk id="9" creationId="{5F64AD07-D197-C0B7-E607-712640558D54}"/>
          </ac:spMkLst>
        </pc:spChg>
        <pc:spChg chg="mod">
          <ac:chgData name="Louise Aspinall" userId="eacc5060-8c80-4c8d-9162-1f5ba8b77383" providerId="ADAL" clId="{F8E6481D-9692-45E4-905B-D471042367F1}" dt="2024-05-29T13:43:33.638" v="224"/>
          <ac:spMkLst>
            <pc:docMk/>
            <pc:sldMk cId="1366769079" sldId="295"/>
            <ac:spMk id="10" creationId="{F217EE2C-292B-9206-2889-19644CB91EEF}"/>
          </ac:spMkLst>
        </pc:spChg>
        <pc:spChg chg="mod">
          <ac:chgData name="Louise Aspinall" userId="eacc5060-8c80-4c8d-9162-1f5ba8b77383" providerId="ADAL" clId="{F8E6481D-9692-45E4-905B-D471042367F1}" dt="2024-05-29T13:43:33.638" v="224"/>
          <ac:spMkLst>
            <pc:docMk/>
            <pc:sldMk cId="1366769079" sldId="295"/>
            <ac:spMk id="11" creationId="{AA60C811-8CD3-51E9-FF22-72969B3797B2}"/>
          </ac:spMkLst>
        </pc:spChg>
        <pc:spChg chg="mod">
          <ac:chgData name="Louise Aspinall" userId="eacc5060-8c80-4c8d-9162-1f5ba8b77383" providerId="ADAL" clId="{F8E6481D-9692-45E4-905B-D471042367F1}" dt="2024-05-29T13:43:33.638" v="224"/>
          <ac:spMkLst>
            <pc:docMk/>
            <pc:sldMk cId="1366769079" sldId="295"/>
            <ac:spMk id="14" creationId="{5F934C67-961D-6969-EF9C-8819B02A28C6}"/>
          </ac:spMkLst>
        </pc:spChg>
        <pc:spChg chg="mod">
          <ac:chgData name="Louise Aspinall" userId="eacc5060-8c80-4c8d-9162-1f5ba8b77383" providerId="ADAL" clId="{F8E6481D-9692-45E4-905B-D471042367F1}" dt="2024-05-29T13:43:33.638" v="224"/>
          <ac:spMkLst>
            <pc:docMk/>
            <pc:sldMk cId="1366769079" sldId="295"/>
            <ac:spMk id="16" creationId="{F03551B7-407B-CF14-562B-8CAB30277812}"/>
          </ac:spMkLst>
        </pc:spChg>
        <pc:spChg chg="mod">
          <ac:chgData name="Louise Aspinall" userId="eacc5060-8c80-4c8d-9162-1f5ba8b77383" providerId="ADAL" clId="{F8E6481D-9692-45E4-905B-D471042367F1}" dt="2024-05-29T13:43:33.638" v="224"/>
          <ac:spMkLst>
            <pc:docMk/>
            <pc:sldMk cId="1366769079" sldId="295"/>
            <ac:spMk id="17" creationId="{C1597945-6F4A-AAF7-1D70-64C1979CCE28}"/>
          </ac:spMkLst>
        </pc:spChg>
        <pc:spChg chg="mod">
          <ac:chgData name="Louise Aspinall" userId="eacc5060-8c80-4c8d-9162-1f5ba8b77383" providerId="ADAL" clId="{F8E6481D-9692-45E4-905B-D471042367F1}" dt="2024-05-29T13:43:33.638" v="224"/>
          <ac:spMkLst>
            <pc:docMk/>
            <pc:sldMk cId="1366769079" sldId="295"/>
            <ac:spMk id="18" creationId="{CCA817CB-74D2-588E-04E4-7FDA53D06F53}"/>
          </ac:spMkLst>
        </pc:spChg>
        <pc:spChg chg="mod">
          <ac:chgData name="Louise Aspinall" userId="eacc5060-8c80-4c8d-9162-1f5ba8b77383" providerId="ADAL" clId="{F8E6481D-9692-45E4-905B-D471042367F1}" dt="2024-05-29T13:44:21.779" v="267"/>
          <ac:spMkLst>
            <pc:docMk/>
            <pc:sldMk cId="1366769079" sldId="295"/>
            <ac:spMk id="20" creationId="{14AE5D37-C49F-161A-7B23-739AF0EB6699}"/>
          </ac:spMkLst>
        </pc:spChg>
        <pc:spChg chg="mod">
          <ac:chgData name="Louise Aspinall" userId="eacc5060-8c80-4c8d-9162-1f5ba8b77383" providerId="ADAL" clId="{F8E6481D-9692-45E4-905B-D471042367F1}" dt="2024-05-29T13:44:21.779" v="267"/>
          <ac:spMkLst>
            <pc:docMk/>
            <pc:sldMk cId="1366769079" sldId="295"/>
            <ac:spMk id="21" creationId="{D3D047DA-1702-268D-63C3-C17FA1688892}"/>
          </ac:spMkLst>
        </pc:spChg>
        <pc:spChg chg="mod">
          <ac:chgData name="Louise Aspinall" userId="eacc5060-8c80-4c8d-9162-1f5ba8b77383" providerId="ADAL" clId="{F8E6481D-9692-45E4-905B-D471042367F1}" dt="2024-05-29T13:44:21.779" v="267"/>
          <ac:spMkLst>
            <pc:docMk/>
            <pc:sldMk cId="1366769079" sldId="295"/>
            <ac:spMk id="22" creationId="{279E666F-7D3D-4D51-DCA3-DD18AFE2DA59}"/>
          </ac:spMkLst>
        </pc:spChg>
        <pc:spChg chg="mod">
          <ac:chgData name="Louise Aspinall" userId="eacc5060-8c80-4c8d-9162-1f5ba8b77383" providerId="ADAL" clId="{F8E6481D-9692-45E4-905B-D471042367F1}" dt="2024-05-29T13:44:21.779" v="267"/>
          <ac:spMkLst>
            <pc:docMk/>
            <pc:sldMk cId="1366769079" sldId="295"/>
            <ac:spMk id="23" creationId="{41E71F9F-A92F-13BD-0B38-EBAD72D404C1}"/>
          </ac:spMkLst>
        </pc:spChg>
        <pc:spChg chg="mod">
          <ac:chgData name="Louise Aspinall" userId="eacc5060-8c80-4c8d-9162-1f5ba8b77383" providerId="ADAL" clId="{F8E6481D-9692-45E4-905B-D471042367F1}" dt="2024-05-29T13:44:21.779" v="267"/>
          <ac:spMkLst>
            <pc:docMk/>
            <pc:sldMk cId="1366769079" sldId="295"/>
            <ac:spMk id="26" creationId="{36EB15AD-0FC5-DFC0-3430-0987DCE84743}"/>
          </ac:spMkLst>
        </pc:spChg>
        <pc:spChg chg="mod">
          <ac:chgData name="Louise Aspinall" userId="eacc5060-8c80-4c8d-9162-1f5ba8b77383" providerId="ADAL" clId="{F8E6481D-9692-45E4-905B-D471042367F1}" dt="2024-05-29T13:44:21.779" v="267"/>
          <ac:spMkLst>
            <pc:docMk/>
            <pc:sldMk cId="1366769079" sldId="295"/>
            <ac:spMk id="28" creationId="{C21AF89D-8ACC-49EA-DAC7-07BBF48CCCE5}"/>
          </ac:spMkLst>
        </pc:spChg>
        <pc:spChg chg="mod ord">
          <ac:chgData name="Louise Aspinall" userId="eacc5060-8c80-4c8d-9162-1f5ba8b77383" providerId="ADAL" clId="{F8E6481D-9692-45E4-905B-D471042367F1}" dt="2024-05-29T13:44:21.783" v="281"/>
          <ac:spMkLst>
            <pc:docMk/>
            <pc:sldMk cId="1366769079" sldId="295"/>
            <ac:spMk id="29" creationId="{2792DB71-9AEA-D9D5-C42B-F34F6F15561C}"/>
          </ac:spMkLst>
        </pc:spChg>
        <pc:spChg chg="mod">
          <ac:chgData name="Louise Aspinall" userId="eacc5060-8c80-4c8d-9162-1f5ba8b77383" providerId="ADAL" clId="{F8E6481D-9692-45E4-905B-D471042367F1}" dt="2024-05-29T13:44:21.779" v="267"/>
          <ac:spMkLst>
            <pc:docMk/>
            <pc:sldMk cId="1366769079" sldId="295"/>
            <ac:spMk id="30" creationId="{460FC8DB-E912-ECD0-B9C2-1C0D81DF7778}"/>
          </ac:spMkLst>
        </pc:spChg>
        <pc:spChg chg="mod">
          <ac:chgData name="Louise Aspinall" userId="eacc5060-8c80-4c8d-9162-1f5ba8b77383" providerId="ADAL" clId="{F8E6481D-9692-45E4-905B-D471042367F1}" dt="2024-05-29T13:44:21.779" v="267"/>
          <ac:spMkLst>
            <pc:docMk/>
            <pc:sldMk cId="1366769079" sldId="295"/>
            <ac:spMk id="31" creationId="{7E1A89B9-A234-ACF2-89CA-F375E891CBEA}"/>
          </ac:spMkLst>
        </pc:spChg>
        <pc:spChg chg="mod ord">
          <ac:chgData name="Louise Aspinall" userId="eacc5060-8c80-4c8d-9162-1f5ba8b77383" providerId="ADAL" clId="{F8E6481D-9692-45E4-905B-D471042367F1}" dt="2024-05-29T13:44:21.782" v="277"/>
          <ac:spMkLst>
            <pc:docMk/>
            <pc:sldMk cId="1366769079" sldId="295"/>
            <ac:spMk id="33" creationId="{F7FC57A7-7A4A-CAC8-2105-6A0B3A9D7C3B}"/>
          </ac:spMkLst>
        </pc:spChg>
        <pc:grpChg chg="add mod">
          <ac:chgData name="Louise Aspinall" userId="eacc5060-8c80-4c8d-9162-1f5ba8b77383" providerId="ADAL" clId="{F8E6481D-9692-45E4-905B-D471042367F1}" dt="2024-05-29T13:43:33.638" v="224"/>
          <ac:grpSpMkLst>
            <pc:docMk/>
            <pc:sldMk cId="1366769079" sldId="295"/>
            <ac:grpSpMk id="2" creationId="{5B25BA0D-F4BF-5EFC-7181-27F85DDFFA0D}"/>
          </ac:grpSpMkLst>
        </pc:grpChg>
        <pc:grpChg chg="add mod">
          <ac:chgData name="Louise Aspinall" userId="eacc5060-8c80-4c8d-9162-1f5ba8b77383" providerId="ADAL" clId="{F8E6481D-9692-45E4-905B-D471042367F1}" dt="2024-05-29T13:44:21.779" v="267"/>
          <ac:grpSpMkLst>
            <pc:docMk/>
            <pc:sldMk cId="1366769079" sldId="295"/>
            <ac:grpSpMk id="19" creationId="{5002B9B6-3EAF-366B-58E9-D5838A1705EF}"/>
          </ac:grpSpMkLst>
        </pc:grpChg>
        <pc:cxnChg chg="mod">
          <ac:chgData name="Louise Aspinall" userId="eacc5060-8c80-4c8d-9162-1f5ba8b77383" providerId="ADAL" clId="{F8E6481D-9692-45E4-905B-D471042367F1}" dt="2024-05-29T13:43:33.638" v="224"/>
          <ac:cxnSpMkLst>
            <pc:docMk/>
            <pc:sldMk cId="1366769079" sldId="295"/>
            <ac:cxnSpMk id="12" creationId="{D93D2501-D83A-2745-DE12-9F365AFB5939}"/>
          </ac:cxnSpMkLst>
        </pc:cxnChg>
        <pc:cxnChg chg="mod">
          <ac:chgData name="Louise Aspinall" userId="eacc5060-8c80-4c8d-9162-1f5ba8b77383" providerId="ADAL" clId="{F8E6481D-9692-45E4-905B-D471042367F1}" dt="2024-05-29T13:43:33.638" v="224"/>
          <ac:cxnSpMkLst>
            <pc:docMk/>
            <pc:sldMk cId="1366769079" sldId="295"/>
            <ac:cxnSpMk id="13" creationId="{2EE7D6FA-9B30-A61A-F56B-66A25C81DD94}"/>
          </ac:cxnSpMkLst>
        </pc:cxnChg>
        <pc:cxnChg chg="mod">
          <ac:chgData name="Louise Aspinall" userId="eacc5060-8c80-4c8d-9162-1f5ba8b77383" providerId="ADAL" clId="{F8E6481D-9692-45E4-905B-D471042367F1}" dt="2024-05-29T13:43:33.638" v="224"/>
          <ac:cxnSpMkLst>
            <pc:docMk/>
            <pc:sldMk cId="1366769079" sldId="295"/>
            <ac:cxnSpMk id="15" creationId="{18FDDDF0-3601-F765-AD50-65964FD3B632}"/>
          </ac:cxnSpMkLst>
        </pc:cxnChg>
        <pc:cxnChg chg="mod">
          <ac:chgData name="Louise Aspinall" userId="eacc5060-8c80-4c8d-9162-1f5ba8b77383" providerId="ADAL" clId="{F8E6481D-9692-45E4-905B-D471042367F1}" dt="2024-05-29T13:44:21.779" v="267"/>
          <ac:cxnSpMkLst>
            <pc:docMk/>
            <pc:sldMk cId="1366769079" sldId="295"/>
            <ac:cxnSpMk id="24" creationId="{AFBE0DF4-6654-A997-BE94-DF47DD14401A}"/>
          </ac:cxnSpMkLst>
        </pc:cxnChg>
        <pc:cxnChg chg="mod">
          <ac:chgData name="Louise Aspinall" userId="eacc5060-8c80-4c8d-9162-1f5ba8b77383" providerId="ADAL" clId="{F8E6481D-9692-45E4-905B-D471042367F1}" dt="2024-05-29T13:44:21.779" v="267"/>
          <ac:cxnSpMkLst>
            <pc:docMk/>
            <pc:sldMk cId="1366769079" sldId="295"/>
            <ac:cxnSpMk id="25" creationId="{85F067D9-B041-4EC9-5710-E520FA9D2271}"/>
          </ac:cxnSpMkLst>
        </pc:cxnChg>
        <pc:cxnChg chg="mod">
          <ac:chgData name="Louise Aspinall" userId="eacc5060-8c80-4c8d-9162-1f5ba8b77383" providerId="ADAL" clId="{F8E6481D-9692-45E4-905B-D471042367F1}" dt="2024-05-29T13:44:21.779" v="267"/>
          <ac:cxnSpMkLst>
            <pc:docMk/>
            <pc:sldMk cId="1366769079" sldId="295"/>
            <ac:cxnSpMk id="27" creationId="{279C194C-FD23-F330-C2F6-5A7AA35A4224}"/>
          </ac:cxnSpMkLst>
        </pc:cxnChg>
        <pc:cxnChg chg="mod">
          <ac:chgData name="Louise Aspinall" userId="eacc5060-8c80-4c8d-9162-1f5ba8b77383" providerId="ADAL" clId="{F8E6481D-9692-45E4-905B-D471042367F1}" dt="2024-05-29T13:44:21.779" v="267"/>
          <ac:cxnSpMkLst>
            <pc:docMk/>
            <pc:sldMk cId="1366769079" sldId="295"/>
            <ac:cxnSpMk id="32" creationId="{148F8F37-B02D-F28C-D590-6A8009520CE4}"/>
          </ac:cxnSpMkLst>
        </pc:cxnChg>
      </pc:sldChg>
      <pc:sldChg chg="addSp modSp add mod">
        <pc:chgData name="Louise Aspinall" userId="eacc5060-8c80-4c8d-9162-1f5ba8b77383" providerId="ADAL" clId="{F8E6481D-9692-45E4-905B-D471042367F1}" dt="2024-05-31T12:07:49.808" v="757"/>
        <pc:sldMkLst>
          <pc:docMk/>
          <pc:sldMk cId="2996472022" sldId="296"/>
        </pc:sldMkLst>
        <pc:spChg chg="mod">
          <ac:chgData name="Louise Aspinall" userId="eacc5060-8c80-4c8d-9162-1f5ba8b77383" providerId="ADAL" clId="{F8E6481D-9692-45E4-905B-D471042367F1}" dt="2024-05-29T13:44:34.181" v="312"/>
          <ac:spMkLst>
            <pc:docMk/>
            <pc:sldMk cId="2996472022" sldId="296"/>
            <ac:spMk id="3" creationId="{5FF5788E-3525-895F-C10D-3F6E4D1D5968}"/>
          </ac:spMkLst>
        </pc:spChg>
        <pc:spChg chg="mod">
          <ac:chgData name="Louise Aspinall" userId="eacc5060-8c80-4c8d-9162-1f5ba8b77383" providerId="ADAL" clId="{F8E6481D-9692-45E4-905B-D471042367F1}" dt="2024-05-29T13:41:33.695" v="207"/>
          <ac:spMkLst>
            <pc:docMk/>
            <pc:sldMk cId="2996472022" sldId="296"/>
            <ac:spMk id="5" creationId="{D20E7103-7FD6-37CF-47FB-1381DE9C5FC6}"/>
          </ac:spMkLst>
        </pc:spChg>
        <pc:spChg chg="mod">
          <ac:chgData name="Louise Aspinall" userId="eacc5060-8c80-4c8d-9162-1f5ba8b77383" providerId="ADAL" clId="{F8E6481D-9692-45E4-905B-D471042367F1}" dt="2024-05-29T13:39:11.848" v="108" actId="14100"/>
          <ac:spMkLst>
            <pc:docMk/>
            <pc:sldMk cId="2996472022" sldId="296"/>
            <ac:spMk id="8" creationId="{F9EF825C-CA7E-E532-A805-F087B34B054F}"/>
          </ac:spMkLst>
        </pc:spChg>
        <pc:spChg chg="mod">
          <ac:chgData name="Louise Aspinall" userId="eacc5060-8c80-4c8d-9162-1f5ba8b77383" providerId="ADAL" clId="{F8E6481D-9692-45E4-905B-D471042367F1}" dt="2024-05-29T13:44:34.181" v="312"/>
          <ac:spMkLst>
            <pc:docMk/>
            <pc:sldMk cId="2996472022" sldId="296"/>
            <ac:spMk id="9" creationId="{4CD60CC6-9EBB-B8FC-4AE8-932EE4812DEA}"/>
          </ac:spMkLst>
        </pc:spChg>
        <pc:spChg chg="mod">
          <ac:chgData name="Louise Aspinall" userId="eacc5060-8c80-4c8d-9162-1f5ba8b77383" providerId="ADAL" clId="{F8E6481D-9692-45E4-905B-D471042367F1}" dt="2024-05-29T13:44:34.181" v="312"/>
          <ac:spMkLst>
            <pc:docMk/>
            <pc:sldMk cId="2996472022" sldId="296"/>
            <ac:spMk id="10" creationId="{33297330-48C8-AB16-BBC2-C4F22D5854E1}"/>
          </ac:spMkLst>
        </pc:spChg>
        <pc:spChg chg="mod">
          <ac:chgData name="Louise Aspinall" userId="eacc5060-8c80-4c8d-9162-1f5ba8b77383" providerId="ADAL" clId="{F8E6481D-9692-45E4-905B-D471042367F1}" dt="2024-05-29T13:44:34.181" v="312"/>
          <ac:spMkLst>
            <pc:docMk/>
            <pc:sldMk cId="2996472022" sldId="296"/>
            <ac:spMk id="11" creationId="{F1B7A3CB-286B-399D-6A8B-B88840721F67}"/>
          </ac:spMkLst>
        </pc:spChg>
        <pc:spChg chg="mod">
          <ac:chgData name="Louise Aspinall" userId="eacc5060-8c80-4c8d-9162-1f5ba8b77383" providerId="ADAL" clId="{F8E6481D-9692-45E4-905B-D471042367F1}" dt="2024-05-29T13:44:34.181" v="312"/>
          <ac:spMkLst>
            <pc:docMk/>
            <pc:sldMk cId="2996472022" sldId="296"/>
            <ac:spMk id="14" creationId="{AD8C18B4-039B-BF90-DA6C-DA23574B21B4}"/>
          </ac:spMkLst>
        </pc:spChg>
        <pc:spChg chg="mod">
          <ac:chgData name="Louise Aspinall" userId="eacc5060-8c80-4c8d-9162-1f5ba8b77383" providerId="ADAL" clId="{F8E6481D-9692-45E4-905B-D471042367F1}" dt="2024-05-29T13:44:34.181" v="312"/>
          <ac:spMkLst>
            <pc:docMk/>
            <pc:sldMk cId="2996472022" sldId="296"/>
            <ac:spMk id="16" creationId="{192A5C04-8F02-6EE9-2FF0-576951FF8BB7}"/>
          </ac:spMkLst>
        </pc:spChg>
        <pc:spChg chg="mod ord">
          <ac:chgData name="Louise Aspinall" userId="eacc5060-8c80-4c8d-9162-1f5ba8b77383" providerId="ADAL" clId="{F8E6481D-9692-45E4-905B-D471042367F1}" dt="2024-05-29T13:44:34.181" v="312"/>
          <ac:spMkLst>
            <pc:docMk/>
            <pc:sldMk cId="2996472022" sldId="296"/>
            <ac:spMk id="17" creationId="{53E02B24-3866-B958-8E27-557DCE332C9E}"/>
          </ac:spMkLst>
        </pc:spChg>
        <pc:spChg chg="mod">
          <ac:chgData name="Louise Aspinall" userId="eacc5060-8c80-4c8d-9162-1f5ba8b77383" providerId="ADAL" clId="{F8E6481D-9692-45E4-905B-D471042367F1}" dt="2024-05-29T13:44:34.181" v="312"/>
          <ac:spMkLst>
            <pc:docMk/>
            <pc:sldMk cId="2996472022" sldId="296"/>
            <ac:spMk id="18" creationId="{E1E1FAF5-AA0A-FE2F-B975-392F7C66E371}"/>
          </ac:spMkLst>
        </pc:spChg>
        <pc:spChg chg="mod">
          <ac:chgData name="Louise Aspinall" userId="eacc5060-8c80-4c8d-9162-1f5ba8b77383" providerId="ADAL" clId="{F8E6481D-9692-45E4-905B-D471042367F1}" dt="2024-05-29T13:44:34.181" v="312"/>
          <ac:spMkLst>
            <pc:docMk/>
            <pc:sldMk cId="2996472022" sldId="296"/>
            <ac:spMk id="19" creationId="{36372B68-32BE-04C1-A5A8-F13684BAD389}"/>
          </ac:spMkLst>
        </pc:spChg>
        <pc:spChg chg="mod ord">
          <ac:chgData name="Louise Aspinall" userId="eacc5060-8c80-4c8d-9162-1f5ba8b77383" providerId="ADAL" clId="{F8E6481D-9692-45E4-905B-D471042367F1}" dt="2024-05-29T13:44:34.182" v="314"/>
          <ac:spMkLst>
            <pc:docMk/>
            <pc:sldMk cId="2996472022" sldId="296"/>
            <ac:spMk id="21" creationId="{91EC2D72-E294-C701-1770-F93215E81534}"/>
          </ac:spMkLst>
        </pc:spChg>
        <pc:spChg chg="add mod">
          <ac:chgData name="Louise Aspinall" userId="eacc5060-8c80-4c8d-9162-1f5ba8b77383" providerId="ADAL" clId="{F8E6481D-9692-45E4-905B-D471042367F1}" dt="2024-05-31T12:07:49.808" v="757"/>
          <ac:spMkLst>
            <pc:docMk/>
            <pc:sldMk cId="2996472022" sldId="296"/>
            <ac:spMk id="22" creationId="{4B1A21B1-8D26-18B9-5AFC-5D766CD776D0}"/>
          </ac:spMkLst>
        </pc:spChg>
        <pc:grpChg chg="add mod">
          <ac:chgData name="Louise Aspinall" userId="eacc5060-8c80-4c8d-9162-1f5ba8b77383" providerId="ADAL" clId="{F8E6481D-9692-45E4-905B-D471042367F1}" dt="2024-05-29T13:44:34.181" v="312"/>
          <ac:grpSpMkLst>
            <pc:docMk/>
            <pc:sldMk cId="2996472022" sldId="296"/>
            <ac:grpSpMk id="2" creationId="{69FCE478-1920-0AA4-E94C-40112AD083CF}"/>
          </ac:grpSpMkLst>
        </pc:grpChg>
        <pc:cxnChg chg="mod">
          <ac:chgData name="Louise Aspinall" userId="eacc5060-8c80-4c8d-9162-1f5ba8b77383" providerId="ADAL" clId="{F8E6481D-9692-45E4-905B-D471042367F1}" dt="2024-05-29T13:44:34.181" v="312"/>
          <ac:cxnSpMkLst>
            <pc:docMk/>
            <pc:sldMk cId="2996472022" sldId="296"/>
            <ac:cxnSpMk id="12" creationId="{292B7610-68B4-CCB6-FF08-AD40E72444D4}"/>
          </ac:cxnSpMkLst>
        </pc:cxnChg>
        <pc:cxnChg chg="mod">
          <ac:chgData name="Louise Aspinall" userId="eacc5060-8c80-4c8d-9162-1f5ba8b77383" providerId="ADAL" clId="{F8E6481D-9692-45E4-905B-D471042367F1}" dt="2024-05-29T13:44:34.181" v="312"/>
          <ac:cxnSpMkLst>
            <pc:docMk/>
            <pc:sldMk cId="2996472022" sldId="296"/>
            <ac:cxnSpMk id="13" creationId="{E60BB5E4-3094-09C3-71B1-D721BE9E02FD}"/>
          </ac:cxnSpMkLst>
        </pc:cxnChg>
        <pc:cxnChg chg="mod">
          <ac:chgData name="Louise Aspinall" userId="eacc5060-8c80-4c8d-9162-1f5ba8b77383" providerId="ADAL" clId="{F8E6481D-9692-45E4-905B-D471042367F1}" dt="2024-05-29T13:44:34.181" v="312"/>
          <ac:cxnSpMkLst>
            <pc:docMk/>
            <pc:sldMk cId="2996472022" sldId="296"/>
            <ac:cxnSpMk id="15" creationId="{9210A6F6-E68D-183D-9FA6-989DDA2DFA9F}"/>
          </ac:cxnSpMkLst>
        </pc:cxnChg>
        <pc:cxnChg chg="mod">
          <ac:chgData name="Louise Aspinall" userId="eacc5060-8c80-4c8d-9162-1f5ba8b77383" providerId="ADAL" clId="{F8E6481D-9692-45E4-905B-D471042367F1}" dt="2024-05-29T13:44:34.181" v="312"/>
          <ac:cxnSpMkLst>
            <pc:docMk/>
            <pc:sldMk cId="2996472022" sldId="296"/>
            <ac:cxnSpMk id="20" creationId="{9A59ADA4-F320-032E-DCCF-F8B2F9FDEB63}"/>
          </ac:cxnSpMkLst>
        </pc:cxnChg>
      </pc:sldChg>
      <pc:sldChg chg="addSp modSp add mod">
        <pc:chgData name="Louise Aspinall" userId="eacc5060-8c80-4c8d-9162-1f5ba8b77383" providerId="ADAL" clId="{F8E6481D-9692-45E4-905B-D471042367F1}" dt="2024-05-31T12:07:50.592" v="758"/>
        <pc:sldMkLst>
          <pc:docMk/>
          <pc:sldMk cId="2006561650" sldId="297"/>
        </pc:sldMkLst>
        <pc:spChg chg="mod">
          <ac:chgData name="Louise Aspinall" userId="eacc5060-8c80-4c8d-9162-1f5ba8b77383" providerId="ADAL" clId="{F8E6481D-9692-45E4-905B-D471042367F1}" dt="2024-05-29T13:44:41.402" v="323"/>
          <ac:spMkLst>
            <pc:docMk/>
            <pc:sldMk cId="2006561650" sldId="297"/>
            <ac:spMk id="3" creationId="{6D64413A-1EEC-D81B-F49D-3E999C60FF32}"/>
          </ac:spMkLst>
        </pc:spChg>
        <pc:spChg chg="mod">
          <ac:chgData name="Louise Aspinall" userId="eacc5060-8c80-4c8d-9162-1f5ba8b77383" providerId="ADAL" clId="{F8E6481D-9692-45E4-905B-D471042367F1}" dt="2024-05-29T13:41:36.640" v="208"/>
          <ac:spMkLst>
            <pc:docMk/>
            <pc:sldMk cId="2006561650" sldId="297"/>
            <ac:spMk id="5" creationId="{D20E7103-7FD6-37CF-47FB-1381DE9C5FC6}"/>
          </ac:spMkLst>
        </pc:spChg>
        <pc:spChg chg="mod">
          <ac:chgData name="Louise Aspinall" userId="eacc5060-8c80-4c8d-9162-1f5ba8b77383" providerId="ADAL" clId="{F8E6481D-9692-45E4-905B-D471042367F1}" dt="2024-05-29T13:44:41.402" v="323"/>
          <ac:spMkLst>
            <pc:docMk/>
            <pc:sldMk cId="2006561650" sldId="297"/>
            <ac:spMk id="9" creationId="{7ACA7F3E-2054-7966-530F-8384F72228FA}"/>
          </ac:spMkLst>
        </pc:spChg>
        <pc:spChg chg="mod">
          <ac:chgData name="Louise Aspinall" userId="eacc5060-8c80-4c8d-9162-1f5ba8b77383" providerId="ADAL" clId="{F8E6481D-9692-45E4-905B-D471042367F1}" dt="2024-05-29T13:44:41.402" v="323"/>
          <ac:spMkLst>
            <pc:docMk/>
            <pc:sldMk cId="2006561650" sldId="297"/>
            <ac:spMk id="10" creationId="{714B9D7F-FBD6-00E8-B798-F82A37CC901D}"/>
          </ac:spMkLst>
        </pc:spChg>
        <pc:spChg chg="mod ord">
          <ac:chgData name="Louise Aspinall" userId="eacc5060-8c80-4c8d-9162-1f5ba8b77383" providerId="ADAL" clId="{F8E6481D-9692-45E4-905B-D471042367F1}" dt="2024-05-29T13:44:41.410" v="361"/>
          <ac:spMkLst>
            <pc:docMk/>
            <pc:sldMk cId="2006561650" sldId="297"/>
            <ac:spMk id="11" creationId="{2C4FD3EF-7438-AB32-9E13-505C436BCFA6}"/>
          </ac:spMkLst>
        </pc:spChg>
        <pc:spChg chg="mod">
          <ac:chgData name="Louise Aspinall" userId="eacc5060-8c80-4c8d-9162-1f5ba8b77383" providerId="ADAL" clId="{F8E6481D-9692-45E4-905B-D471042367F1}" dt="2024-05-29T13:44:41.402" v="323"/>
          <ac:spMkLst>
            <pc:docMk/>
            <pc:sldMk cId="2006561650" sldId="297"/>
            <ac:spMk id="14" creationId="{F4E5A3C7-67F5-15F2-BAF3-864061E0021B}"/>
          </ac:spMkLst>
        </pc:spChg>
        <pc:spChg chg="mod">
          <ac:chgData name="Louise Aspinall" userId="eacc5060-8c80-4c8d-9162-1f5ba8b77383" providerId="ADAL" clId="{F8E6481D-9692-45E4-905B-D471042367F1}" dt="2024-05-29T13:44:41.402" v="323"/>
          <ac:spMkLst>
            <pc:docMk/>
            <pc:sldMk cId="2006561650" sldId="297"/>
            <ac:spMk id="16" creationId="{AB3C1822-F970-6322-6F07-C51CCC709600}"/>
          </ac:spMkLst>
        </pc:spChg>
        <pc:spChg chg="mod">
          <ac:chgData name="Louise Aspinall" userId="eacc5060-8c80-4c8d-9162-1f5ba8b77383" providerId="ADAL" clId="{F8E6481D-9692-45E4-905B-D471042367F1}" dt="2024-05-29T13:44:41.402" v="323"/>
          <ac:spMkLst>
            <pc:docMk/>
            <pc:sldMk cId="2006561650" sldId="297"/>
            <ac:spMk id="17" creationId="{80F830BB-B341-0A1B-8873-69A2E817E1AC}"/>
          </ac:spMkLst>
        </pc:spChg>
        <pc:spChg chg="mod">
          <ac:chgData name="Louise Aspinall" userId="eacc5060-8c80-4c8d-9162-1f5ba8b77383" providerId="ADAL" clId="{F8E6481D-9692-45E4-905B-D471042367F1}" dt="2024-05-29T13:44:41.402" v="323"/>
          <ac:spMkLst>
            <pc:docMk/>
            <pc:sldMk cId="2006561650" sldId="297"/>
            <ac:spMk id="18" creationId="{7BD664DC-A09E-830C-965F-00FD10C679D4}"/>
          </ac:spMkLst>
        </pc:spChg>
        <pc:spChg chg="mod">
          <ac:chgData name="Louise Aspinall" userId="eacc5060-8c80-4c8d-9162-1f5ba8b77383" providerId="ADAL" clId="{F8E6481D-9692-45E4-905B-D471042367F1}" dt="2024-05-29T13:44:41.402" v="323"/>
          <ac:spMkLst>
            <pc:docMk/>
            <pc:sldMk cId="2006561650" sldId="297"/>
            <ac:spMk id="19" creationId="{A44D19C9-08B1-45F1-F159-C18E2CC596D4}"/>
          </ac:spMkLst>
        </pc:spChg>
        <pc:spChg chg="mod ord">
          <ac:chgData name="Louise Aspinall" userId="eacc5060-8c80-4c8d-9162-1f5ba8b77383" providerId="ADAL" clId="{F8E6481D-9692-45E4-905B-D471042367F1}" dt="2024-05-29T13:44:41.409" v="357"/>
          <ac:spMkLst>
            <pc:docMk/>
            <pc:sldMk cId="2006561650" sldId="297"/>
            <ac:spMk id="21" creationId="{4FB011C7-3CA1-9755-7C7F-AA235F97E9F9}"/>
          </ac:spMkLst>
        </pc:spChg>
        <pc:spChg chg="add mod">
          <ac:chgData name="Louise Aspinall" userId="eacc5060-8c80-4c8d-9162-1f5ba8b77383" providerId="ADAL" clId="{F8E6481D-9692-45E4-905B-D471042367F1}" dt="2024-05-31T12:07:50.592" v="758"/>
          <ac:spMkLst>
            <pc:docMk/>
            <pc:sldMk cId="2006561650" sldId="297"/>
            <ac:spMk id="22" creationId="{0283A569-6C99-F620-5D04-CBBFEC51250A}"/>
          </ac:spMkLst>
        </pc:spChg>
        <pc:grpChg chg="add mod">
          <ac:chgData name="Louise Aspinall" userId="eacc5060-8c80-4c8d-9162-1f5ba8b77383" providerId="ADAL" clId="{F8E6481D-9692-45E4-905B-D471042367F1}" dt="2024-05-29T13:44:41.402" v="323"/>
          <ac:grpSpMkLst>
            <pc:docMk/>
            <pc:sldMk cId="2006561650" sldId="297"/>
            <ac:grpSpMk id="2" creationId="{7D44D102-97CB-2561-0071-85A0CA53F77C}"/>
          </ac:grpSpMkLst>
        </pc:grpChg>
        <pc:cxnChg chg="mod">
          <ac:chgData name="Louise Aspinall" userId="eacc5060-8c80-4c8d-9162-1f5ba8b77383" providerId="ADAL" clId="{F8E6481D-9692-45E4-905B-D471042367F1}" dt="2024-05-29T13:44:41.402" v="323"/>
          <ac:cxnSpMkLst>
            <pc:docMk/>
            <pc:sldMk cId="2006561650" sldId="297"/>
            <ac:cxnSpMk id="12" creationId="{8543636B-128C-A9BC-0986-1C554F5CAB0B}"/>
          </ac:cxnSpMkLst>
        </pc:cxnChg>
        <pc:cxnChg chg="mod">
          <ac:chgData name="Louise Aspinall" userId="eacc5060-8c80-4c8d-9162-1f5ba8b77383" providerId="ADAL" clId="{F8E6481D-9692-45E4-905B-D471042367F1}" dt="2024-05-29T13:44:41.402" v="323"/>
          <ac:cxnSpMkLst>
            <pc:docMk/>
            <pc:sldMk cId="2006561650" sldId="297"/>
            <ac:cxnSpMk id="13" creationId="{2C58592A-EDBA-467B-030D-7B8EE870AEC6}"/>
          </ac:cxnSpMkLst>
        </pc:cxnChg>
        <pc:cxnChg chg="mod">
          <ac:chgData name="Louise Aspinall" userId="eacc5060-8c80-4c8d-9162-1f5ba8b77383" providerId="ADAL" clId="{F8E6481D-9692-45E4-905B-D471042367F1}" dt="2024-05-29T13:44:41.402" v="323"/>
          <ac:cxnSpMkLst>
            <pc:docMk/>
            <pc:sldMk cId="2006561650" sldId="297"/>
            <ac:cxnSpMk id="15" creationId="{1BB20EFB-0E7B-BBAB-3151-629D1FDDAA7F}"/>
          </ac:cxnSpMkLst>
        </pc:cxnChg>
        <pc:cxnChg chg="mod">
          <ac:chgData name="Louise Aspinall" userId="eacc5060-8c80-4c8d-9162-1f5ba8b77383" providerId="ADAL" clId="{F8E6481D-9692-45E4-905B-D471042367F1}" dt="2024-05-29T13:44:41.402" v="323"/>
          <ac:cxnSpMkLst>
            <pc:docMk/>
            <pc:sldMk cId="2006561650" sldId="297"/>
            <ac:cxnSpMk id="20" creationId="{1D88B485-8924-4C32-A251-1868D3AE770B}"/>
          </ac:cxnSpMkLst>
        </pc:cxnChg>
      </pc:sldChg>
      <pc:sldChg chg="addSp delSp modSp new mod modClrScheme modAnim chgLayout">
        <pc:chgData name="Louise Aspinall" userId="eacc5060-8c80-4c8d-9162-1f5ba8b77383" providerId="ADAL" clId="{F8E6481D-9692-45E4-905B-D471042367F1}" dt="2024-05-31T12:08:01.218" v="759"/>
        <pc:sldMkLst>
          <pc:docMk/>
          <pc:sldMk cId="3340348271" sldId="298"/>
        </pc:sldMkLst>
        <pc:spChg chg="del mod ord">
          <ac:chgData name="Louise Aspinall" userId="eacc5060-8c80-4c8d-9162-1f5ba8b77383" providerId="ADAL" clId="{F8E6481D-9692-45E4-905B-D471042367F1}" dt="2024-05-31T11:07:05.345" v="369" actId="700"/>
          <ac:spMkLst>
            <pc:docMk/>
            <pc:sldMk cId="3340348271" sldId="298"/>
            <ac:spMk id="2" creationId="{6673CDEB-7167-C15D-D8F1-EB0EE55053D6}"/>
          </ac:spMkLst>
        </pc:spChg>
        <pc:spChg chg="add mod ord">
          <ac:chgData name="Louise Aspinall" userId="eacc5060-8c80-4c8d-9162-1f5ba8b77383" providerId="ADAL" clId="{F8E6481D-9692-45E4-905B-D471042367F1}" dt="2024-05-31T11:07:17.493" v="400" actId="20577"/>
          <ac:spMkLst>
            <pc:docMk/>
            <pc:sldMk cId="3340348271" sldId="298"/>
            <ac:spMk id="3" creationId="{2835F134-ACC9-8678-FEDD-4522EF9309D7}"/>
          </ac:spMkLst>
        </pc:spChg>
        <pc:spChg chg="add mod">
          <ac:chgData name="Louise Aspinall" userId="eacc5060-8c80-4c8d-9162-1f5ba8b77383" providerId="ADAL" clId="{F8E6481D-9692-45E4-905B-D471042367F1}" dt="2024-05-31T11:08:25.823" v="407" actId="20577"/>
          <ac:spMkLst>
            <pc:docMk/>
            <pc:sldMk cId="3340348271" sldId="298"/>
            <ac:spMk id="4" creationId="{592848A3-7A81-922E-1EFF-2DD75B9F4656}"/>
          </ac:spMkLst>
        </pc:spChg>
        <pc:spChg chg="add mod ord">
          <ac:chgData name="Louise Aspinall" userId="eacc5060-8c80-4c8d-9162-1f5ba8b77383" providerId="ADAL" clId="{F8E6481D-9692-45E4-905B-D471042367F1}" dt="2024-05-31T11:19:48.690" v="607" actId="12789"/>
          <ac:spMkLst>
            <pc:docMk/>
            <pc:sldMk cId="3340348271" sldId="298"/>
            <ac:spMk id="5" creationId="{C5BD7EB1-57B2-2651-F96F-E8D96F718B15}"/>
          </ac:spMkLst>
        </pc:spChg>
        <pc:spChg chg="mod">
          <ac:chgData name="Louise Aspinall" userId="eacc5060-8c80-4c8d-9162-1f5ba8b77383" providerId="ADAL" clId="{F8E6481D-9692-45E4-905B-D471042367F1}" dt="2024-05-31T11:07:54.153" v="401"/>
          <ac:spMkLst>
            <pc:docMk/>
            <pc:sldMk cId="3340348271" sldId="298"/>
            <ac:spMk id="7" creationId="{146CF668-B8FE-7D81-9A47-19084203BF7F}"/>
          </ac:spMkLst>
        </pc:spChg>
        <pc:spChg chg="mod">
          <ac:chgData name="Louise Aspinall" userId="eacc5060-8c80-4c8d-9162-1f5ba8b77383" providerId="ADAL" clId="{F8E6481D-9692-45E4-905B-D471042367F1}" dt="2024-05-31T11:07:54.153" v="401"/>
          <ac:spMkLst>
            <pc:docMk/>
            <pc:sldMk cId="3340348271" sldId="298"/>
            <ac:spMk id="8" creationId="{507D7B38-DF24-5577-0D14-C95A79195DCD}"/>
          </ac:spMkLst>
        </pc:spChg>
        <pc:spChg chg="mod">
          <ac:chgData name="Louise Aspinall" userId="eacc5060-8c80-4c8d-9162-1f5ba8b77383" providerId="ADAL" clId="{F8E6481D-9692-45E4-905B-D471042367F1}" dt="2024-05-31T11:07:54.153" v="401"/>
          <ac:spMkLst>
            <pc:docMk/>
            <pc:sldMk cId="3340348271" sldId="298"/>
            <ac:spMk id="9" creationId="{E76A8261-26FD-03F4-9A6A-5963EF95724B}"/>
          </ac:spMkLst>
        </pc:spChg>
        <pc:spChg chg="mod">
          <ac:chgData name="Louise Aspinall" userId="eacc5060-8c80-4c8d-9162-1f5ba8b77383" providerId="ADAL" clId="{F8E6481D-9692-45E4-905B-D471042367F1}" dt="2024-05-31T11:07:54.153" v="401"/>
          <ac:spMkLst>
            <pc:docMk/>
            <pc:sldMk cId="3340348271" sldId="298"/>
            <ac:spMk id="10" creationId="{8F071E8F-9357-7CE7-5745-F8A99F823373}"/>
          </ac:spMkLst>
        </pc:spChg>
        <pc:spChg chg="mod">
          <ac:chgData name="Louise Aspinall" userId="eacc5060-8c80-4c8d-9162-1f5ba8b77383" providerId="ADAL" clId="{F8E6481D-9692-45E4-905B-D471042367F1}" dt="2024-05-31T11:07:54.153" v="401"/>
          <ac:spMkLst>
            <pc:docMk/>
            <pc:sldMk cId="3340348271" sldId="298"/>
            <ac:spMk id="11" creationId="{056589B8-B52B-4E35-DAC9-39DFF312AF54}"/>
          </ac:spMkLst>
        </pc:spChg>
        <pc:spChg chg="mod">
          <ac:chgData name="Louise Aspinall" userId="eacc5060-8c80-4c8d-9162-1f5ba8b77383" providerId="ADAL" clId="{F8E6481D-9692-45E4-905B-D471042367F1}" dt="2024-05-31T11:07:54.153" v="401"/>
          <ac:spMkLst>
            <pc:docMk/>
            <pc:sldMk cId="3340348271" sldId="298"/>
            <ac:spMk id="12" creationId="{939CA9FF-544D-2147-233B-7C3BA68DE4D8}"/>
          </ac:spMkLst>
        </pc:spChg>
        <pc:spChg chg="mod">
          <ac:chgData name="Louise Aspinall" userId="eacc5060-8c80-4c8d-9162-1f5ba8b77383" providerId="ADAL" clId="{F8E6481D-9692-45E4-905B-D471042367F1}" dt="2024-05-31T11:07:54.153" v="401"/>
          <ac:spMkLst>
            <pc:docMk/>
            <pc:sldMk cId="3340348271" sldId="298"/>
            <ac:spMk id="13" creationId="{759206FF-2665-A775-FCD5-73E110CF5448}"/>
          </ac:spMkLst>
        </pc:spChg>
        <pc:spChg chg="mod">
          <ac:chgData name="Louise Aspinall" userId="eacc5060-8c80-4c8d-9162-1f5ba8b77383" providerId="ADAL" clId="{F8E6481D-9692-45E4-905B-D471042367F1}" dt="2024-05-31T11:07:54.153" v="401"/>
          <ac:spMkLst>
            <pc:docMk/>
            <pc:sldMk cId="3340348271" sldId="298"/>
            <ac:spMk id="14" creationId="{C7D125CB-2095-F5B3-4345-8A216EB7EEEE}"/>
          </ac:spMkLst>
        </pc:spChg>
        <pc:spChg chg="mod">
          <ac:chgData name="Louise Aspinall" userId="eacc5060-8c80-4c8d-9162-1f5ba8b77383" providerId="ADAL" clId="{F8E6481D-9692-45E4-905B-D471042367F1}" dt="2024-05-31T11:07:54.153" v="401"/>
          <ac:spMkLst>
            <pc:docMk/>
            <pc:sldMk cId="3340348271" sldId="298"/>
            <ac:spMk id="15" creationId="{A5C39A9F-21FE-43F5-9249-95832184FB93}"/>
          </ac:spMkLst>
        </pc:spChg>
        <pc:spChg chg="mod">
          <ac:chgData name="Louise Aspinall" userId="eacc5060-8c80-4c8d-9162-1f5ba8b77383" providerId="ADAL" clId="{F8E6481D-9692-45E4-905B-D471042367F1}" dt="2024-05-31T11:07:54.153" v="401"/>
          <ac:spMkLst>
            <pc:docMk/>
            <pc:sldMk cId="3340348271" sldId="298"/>
            <ac:spMk id="16" creationId="{4469F629-E4CB-5AB3-397D-F5837F204221}"/>
          </ac:spMkLst>
        </pc:spChg>
        <pc:spChg chg="mod">
          <ac:chgData name="Louise Aspinall" userId="eacc5060-8c80-4c8d-9162-1f5ba8b77383" providerId="ADAL" clId="{F8E6481D-9692-45E4-905B-D471042367F1}" dt="2024-05-31T11:07:54.153" v="401"/>
          <ac:spMkLst>
            <pc:docMk/>
            <pc:sldMk cId="3340348271" sldId="298"/>
            <ac:spMk id="17" creationId="{2F42A429-3AA9-D9F2-B897-3FCEC63A8DDF}"/>
          </ac:spMkLst>
        </pc:spChg>
        <pc:spChg chg="mod">
          <ac:chgData name="Louise Aspinall" userId="eacc5060-8c80-4c8d-9162-1f5ba8b77383" providerId="ADAL" clId="{F8E6481D-9692-45E4-905B-D471042367F1}" dt="2024-05-31T11:07:54.153" v="401"/>
          <ac:spMkLst>
            <pc:docMk/>
            <pc:sldMk cId="3340348271" sldId="298"/>
            <ac:spMk id="18" creationId="{2EF4DF44-63E6-1FDC-08C5-DE99D07C8C4D}"/>
          </ac:spMkLst>
        </pc:spChg>
        <pc:spChg chg="mod">
          <ac:chgData name="Louise Aspinall" userId="eacc5060-8c80-4c8d-9162-1f5ba8b77383" providerId="ADAL" clId="{F8E6481D-9692-45E4-905B-D471042367F1}" dt="2024-05-31T11:07:54.153" v="401"/>
          <ac:spMkLst>
            <pc:docMk/>
            <pc:sldMk cId="3340348271" sldId="298"/>
            <ac:spMk id="19" creationId="{2EAE5E2B-D3A9-E73F-7BDA-1F95336A0964}"/>
          </ac:spMkLst>
        </pc:spChg>
        <pc:spChg chg="mod">
          <ac:chgData name="Louise Aspinall" userId="eacc5060-8c80-4c8d-9162-1f5ba8b77383" providerId="ADAL" clId="{F8E6481D-9692-45E4-905B-D471042367F1}" dt="2024-05-31T11:07:54.153" v="401"/>
          <ac:spMkLst>
            <pc:docMk/>
            <pc:sldMk cId="3340348271" sldId="298"/>
            <ac:spMk id="20" creationId="{6479A2BA-2895-2BF2-F4C7-9DDEED1F00D1}"/>
          </ac:spMkLst>
        </pc:spChg>
        <pc:spChg chg="mod">
          <ac:chgData name="Louise Aspinall" userId="eacc5060-8c80-4c8d-9162-1f5ba8b77383" providerId="ADAL" clId="{F8E6481D-9692-45E4-905B-D471042367F1}" dt="2024-05-31T11:07:54.153" v="401"/>
          <ac:spMkLst>
            <pc:docMk/>
            <pc:sldMk cId="3340348271" sldId="298"/>
            <ac:spMk id="21" creationId="{55C6B63A-50C7-F97D-28BC-3C57D95986A6}"/>
          </ac:spMkLst>
        </pc:spChg>
        <pc:spChg chg="mod">
          <ac:chgData name="Louise Aspinall" userId="eacc5060-8c80-4c8d-9162-1f5ba8b77383" providerId="ADAL" clId="{F8E6481D-9692-45E4-905B-D471042367F1}" dt="2024-05-31T11:07:54.153" v="401"/>
          <ac:spMkLst>
            <pc:docMk/>
            <pc:sldMk cId="3340348271" sldId="298"/>
            <ac:spMk id="22" creationId="{87E16ECB-47CD-128B-3016-A1D0EF68961B}"/>
          </ac:spMkLst>
        </pc:spChg>
        <pc:spChg chg="mod">
          <ac:chgData name="Louise Aspinall" userId="eacc5060-8c80-4c8d-9162-1f5ba8b77383" providerId="ADAL" clId="{F8E6481D-9692-45E4-905B-D471042367F1}" dt="2024-05-31T11:07:54.153" v="401"/>
          <ac:spMkLst>
            <pc:docMk/>
            <pc:sldMk cId="3340348271" sldId="298"/>
            <ac:spMk id="23" creationId="{0F3C8880-9672-DEB9-F180-C73D1C508F2F}"/>
          </ac:spMkLst>
        </pc:spChg>
        <pc:spChg chg="mod">
          <ac:chgData name="Louise Aspinall" userId="eacc5060-8c80-4c8d-9162-1f5ba8b77383" providerId="ADAL" clId="{F8E6481D-9692-45E4-905B-D471042367F1}" dt="2024-05-31T11:07:54.153" v="401"/>
          <ac:spMkLst>
            <pc:docMk/>
            <pc:sldMk cId="3340348271" sldId="298"/>
            <ac:spMk id="24" creationId="{A92D5216-1703-7798-2EA5-FC9C99F92FE6}"/>
          </ac:spMkLst>
        </pc:spChg>
        <pc:spChg chg="mod">
          <ac:chgData name="Louise Aspinall" userId="eacc5060-8c80-4c8d-9162-1f5ba8b77383" providerId="ADAL" clId="{F8E6481D-9692-45E4-905B-D471042367F1}" dt="2024-05-31T11:07:54.153" v="401"/>
          <ac:spMkLst>
            <pc:docMk/>
            <pc:sldMk cId="3340348271" sldId="298"/>
            <ac:spMk id="25" creationId="{7116B5B9-6A14-1B09-B6A7-ED1223EE2F48}"/>
          </ac:spMkLst>
        </pc:spChg>
        <pc:spChg chg="add mod">
          <ac:chgData name="Louise Aspinall" userId="eacc5060-8c80-4c8d-9162-1f5ba8b77383" providerId="ADAL" clId="{F8E6481D-9692-45E4-905B-D471042367F1}" dt="2024-05-31T12:08:01.218" v="759"/>
          <ac:spMkLst>
            <pc:docMk/>
            <pc:sldMk cId="3340348271" sldId="298"/>
            <ac:spMk id="28" creationId="{D692C610-3664-8DD7-4B09-8533B91A09EE}"/>
          </ac:spMkLst>
        </pc:spChg>
        <pc:grpChg chg="add mod">
          <ac:chgData name="Louise Aspinall" userId="eacc5060-8c80-4c8d-9162-1f5ba8b77383" providerId="ADAL" clId="{F8E6481D-9692-45E4-905B-D471042367F1}" dt="2024-05-31T11:07:54.153" v="401"/>
          <ac:grpSpMkLst>
            <pc:docMk/>
            <pc:sldMk cId="3340348271" sldId="298"/>
            <ac:grpSpMk id="6" creationId="{D570E78B-F700-326B-10D7-601B28885663}"/>
          </ac:grpSpMkLst>
        </pc:grpChg>
        <pc:picChg chg="add mod">
          <ac:chgData name="Louise Aspinall" userId="eacc5060-8c80-4c8d-9162-1f5ba8b77383" providerId="ADAL" clId="{F8E6481D-9692-45E4-905B-D471042367F1}" dt="2024-05-31T11:10:20.223" v="435"/>
          <ac:picMkLst>
            <pc:docMk/>
            <pc:sldMk cId="3340348271" sldId="298"/>
            <ac:picMk id="26" creationId="{B36680AA-73D7-BD13-51FA-E19258C978CC}"/>
          </ac:picMkLst>
        </pc:picChg>
        <pc:picChg chg="add del mod">
          <ac:chgData name="Louise Aspinall" userId="eacc5060-8c80-4c8d-9162-1f5ba8b77383" providerId="ADAL" clId="{F8E6481D-9692-45E4-905B-D471042367F1}" dt="2024-05-31T11:19:47.282" v="604"/>
          <ac:picMkLst>
            <pc:docMk/>
            <pc:sldMk cId="3340348271" sldId="298"/>
            <ac:picMk id="27" creationId="{F2F7D259-B644-C4AD-76F8-C8E7DF0A6911}"/>
          </ac:picMkLst>
        </pc:picChg>
        <pc:picChg chg="add mod replST">
          <ac:chgData name="Louise Aspinall" userId="eacc5060-8c80-4c8d-9162-1f5ba8b77383" providerId="ADAL" clId="{F8E6481D-9692-45E4-905B-D471042367F1}" dt="2024-05-31T11:19:53.457" v="608" actId="14100"/>
          <ac:picMkLst>
            <pc:docMk/>
            <pc:sldMk cId="3340348271" sldId="298"/>
            <ac:picMk id="1026" creationId="{27756325-796C-498F-6A92-EC174260FC29}"/>
          </ac:picMkLst>
        </pc:picChg>
      </pc:sldChg>
      <pc:sldChg chg="addSp delSp modSp add mod modTransition delAnim modAnim">
        <pc:chgData name="Louise Aspinall" userId="eacc5060-8c80-4c8d-9162-1f5ba8b77383" providerId="ADAL" clId="{F8E6481D-9692-45E4-905B-D471042367F1}" dt="2024-05-31T12:12:01.247" v="766"/>
        <pc:sldMkLst>
          <pc:docMk/>
          <pc:sldMk cId="510101178" sldId="299"/>
        </pc:sldMkLst>
        <pc:spChg chg="add mod ord">
          <ac:chgData name="Louise Aspinall" userId="eacc5060-8c80-4c8d-9162-1f5ba8b77383" providerId="ADAL" clId="{F8E6481D-9692-45E4-905B-D471042367F1}" dt="2024-05-31T11:11:19.614" v="439" actId="167"/>
          <ac:spMkLst>
            <pc:docMk/>
            <pc:sldMk cId="510101178" sldId="299"/>
            <ac:spMk id="2" creationId="{EE090048-614D-CD4A-7A0A-31CDCE49EF2E}"/>
          </ac:spMkLst>
        </pc:spChg>
        <pc:spChg chg="mod">
          <ac:chgData name="Louise Aspinall" userId="eacc5060-8c80-4c8d-9162-1f5ba8b77383" providerId="ADAL" clId="{F8E6481D-9692-45E4-905B-D471042367F1}" dt="2024-05-31T11:09:44.973" v="433" actId="20577"/>
          <ac:spMkLst>
            <pc:docMk/>
            <pc:sldMk cId="510101178" sldId="299"/>
            <ac:spMk id="3" creationId="{2835F134-ACC9-8678-FEDD-4522EF9309D7}"/>
          </ac:spMkLst>
        </pc:spChg>
        <pc:spChg chg="mod">
          <ac:chgData name="Louise Aspinall" userId="eacc5060-8c80-4c8d-9162-1f5ba8b77383" providerId="ADAL" clId="{F8E6481D-9692-45E4-905B-D471042367F1}" dt="2024-05-31T11:14:00.111" v="477" actId="20577"/>
          <ac:spMkLst>
            <pc:docMk/>
            <pc:sldMk cId="510101178" sldId="299"/>
            <ac:spMk id="4" creationId="{592848A3-7A81-922E-1EFF-2DD75B9F4656}"/>
          </ac:spMkLst>
        </pc:spChg>
        <pc:spChg chg="del">
          <ac:chgData name="Louise Aspinall" userId="eacc5060-8c80-4c8d-9162-1f5ba8b77383" providerId="ADAL" clId="{F8E6481D-9692-45E4-905B-D471042367F1}" dt="2024-05-31T11:09:37.942" v="411" actId="478"/>
          <ac:spMkLst>
            <pc:docMk/>
            <pc:sldMk cId="510101178" sldId="299"/>
            <ac:spMk id="5" creationId="{C5BD7EB1-57B2-2651-F96F-E8D96F718B15}"/>
          </ac:spMkLst>
        </pc:spChg>
        <pc:spChg chg="add mod">
          <ac:chgData name="Louise Aspinall" userId="eacc5060-8c80-4c8d-9162-1f5ba8b77383" providerId="ADAL" clId="{F8E6481D-9692-45E4-905B-D471042367F1}" dt="2024-05-31T11:13:55.633" v="476" actId="20577"/>
          <ac:spMkLst>
            <pc:docMk/>
            <pc:sldMk cId="510101178" sldId="299"/>
            <ac:spMk id="26" creationId="{08E003C3-D00B-1F49-910A-A0D95DCA73BD}"/>
          </ac:spMkLst>
        </pc:spChg>
        <pc:spChg chg="mod">
          <ac:chgData name="Louise Aspinall" userId="eacc5060-8c80-4c8d-9162-1f5ba8b77383" providerId="ADAL" clId="{F8E6481D-9692-45E4-905B-D471042367F1}" dt="2024-05-31T11:12:46.989" v="443" actId="571"/>
          <ac:spMkLst>
            <pc:docMk/>
            <pc:sldMk cId="510101178" sldId="299"/>
            <ac:spMk id="28" creationId="{8E0E9EA3-52AB-DC28-A9CE-115CE22B7348}"/>
          </ac:spMkLst>
        </pc:spChg>
        <pc:spChg chg="mod">
          <ac:chgData name="Louise Aspinall" userId="eacc5060-8c80-4c8d-9162-1f5ba8b77383" providerId="ADAL" clId="{F8E6481D-9692-45E4-905B-D471042367F1}" dt="2024-05-31T11:12:46.989" v="443" actId="571"/>
          <ac:spMkLst>
            <pc:docMk/>
            <pc:sldMk cId="510101178" sldId="299"/>
            <ac:spMk id="29" creationId="{6CA6F0B3-92CE-C9C1-9F6A-1FF46E81C01F}"/>
          </ac:spMkLst>
        </pc:spChg>
        <pc:spChg chg="mod">
          <ac:chgData name="Louise Aspinall" userId="eacc5060-8c80-4c8d-9162-1f5ba8b77383" providerId="ADAL" clId="{F8E6481D-9692-45E4-905B-D471042367F1}" dt="2024-05-31T11:12:46.989" v="443" actId="571"/>
          <ac:spMkLst>
            <pc:docMk/>
            <pc:sldMk cId="510101178" sldId="299"/>
            <ac:spMk id="30" creationId="{03A323FD-34EF-602F-CC86-A7D3C622F282}"/>
          </ac:spMkLst>
        </pc:spChg>
        <pc:spChg chg="mod">
          <ac:chgData name="Louise Aspinall" userId="eacc5060-8c80-4c8d-9162-1f5ba8b77383" providerId="ADAL" clId="{F8E6481D-9692-45E4-905B-D471042367F1}" dt="2024-05-31T11:12:46.989" v="443" actId="571"/>
          <ac:spMkLst>
            <pc:docMk/>
            <pc:sldMk cId="510101178" sldId="299"/>
            <ac:spMk id="31" creationId="{22514629-962F-290C-A8E4-3BDAF1EA1EFF}"/>
          </ac:spMkLst>
        </pc:spChg>
        <pc:spChg chg="mod">
          <ac:chgData name="Louise Aspinall" userId="eacc5060-8c80-4c8d-9162-1f5ba8b77383" providerId="ADAL" clId="{F8E6481D-9692-45E4-905B-D471042367F1}" dt="2024-05-31T11:12:46.989" v="443" actId="571"/>
          <ac:spMkLst>
            <pc:docMk/>
            <pc:sldMk cId="510101178" sldId="299"/>
            <ac:spMk id="32" creationId="{1EA0EF4C-B9D7-6428-9A2E-AF13500E02DF}"/>
          </ac:spMkLst>
        </pc:spChg>
        <pc:spChg chg="mod">
          <ac:chgData name="Louise Aspinall" userId="eacc5060-8c80-4c8d-9162-1f5ba8b77383" providerId="ADAL" clId="{F8E6481D-9692-45E4-905B-D471042367F1}" dt="2024-05-31T11:12:46.989" v="443" actId="571"/>
          <ac:spMkLst>
            <pc:docMk/>
            <pc:sldMk cId="510101178" sldId="299"/>
            <ac:spMk id="33" creationId="{4BC6DAEF-EF0A-781A-411E-05245B786A55}"/>
          </ac:spMkLst>
        </pc:spChg>
        <pc:spChg chg="mod">
          <ac:chgData name="Louise Aspinall" userId="eacc5060-8c80-4c8d-9162-1f5ba8b77383" providerId="ADAL" clId="{F8E6481D-9692-45E4-905B-D471042367F1}" dt="2024-05-31T11:12:46.989" v="443" actId="571"/>
          <ac:spMkLst>
            <pc:docMk/>
            <pc:sldMk cId="510101178" sldId="299"/>
            <ac:spMk id="34" creationId="{F2051EC6-EA0D-8C7B-411D-91BB50F00F01}"/>
          </ac:spMkLst>
        </pc:spChg>
        <pc:spChg chg="mod">
          <ac:chgData name="Louise Aspinall" userId="eacc5060-8c80-4c8d-9162-1f5ba8b77383" providerId="ADAL" clId="{F8E6481D-9692-45E4-905B-D471042367F1}" dt="2024-05-31T11:12:46.989" v="443" actId="571"/>
          <ac:spMkLst>
            <pc:docMk/>
            <pc:sldMk cId="510101178" sldId="299"/>
            <ac:spMk id="35" creationId="{878BF239-FEF4-E827-F09C-0C3FA267B0B2}"/>
          </ac:spMkLst>
        </pc:spChg>
        <pc:spChg chg="mod">
          <ac:chgData name="Louise Aspinall" userId="eacc5060-8c80-4c8d-9162-1f5ba8b77383" providerId="ADAL" clId="{F8E6481D-9692-45E4-905B-D471042367F1}" dt="2024-05-31T11:12:46.989" v="443" actId="571"/>
          <ac:spMkLst>
            <pc:docMk/>
            <pc:sldMk cId="510101178" sldId="299"/>
            <ac:spMk id="36" creationId="{E42112BB-7723-C104-837F-2E7BD93C51DE}"/>
          </ac:spMkLst>
        </pc:spChg>
        <pc:spChg chg="mod">
          <ac:chgData name="Louise Aspinall" userId="eacc5060-8c80-4c8d-9162-1f5ba8b77383" providerId="ADAL" clId="{F8E6481D-9692-45E4-905B-D471042367F1}" dt="2024-05-31T11:12:46.989" v="443" actId="571"/>
          <ac:spMkLst>
            <pc:docMk/>
            <pc:sldMk cId="510101178" sldId="299"/>
            <ac:spMk id="37" creationId="{4A0198E9-EE9E-F100-D506-B5F7F75AA250}"/>
          </ac:spMkLst>
        </pc:spChg>
        <pc:spChg chg="mod">
          <ac:chgData name="Louise Aspinall" userId="eacc5060-8c80-4c8d-9162-1f5ba8b77383" providerId="ADAL" clId="{F8E6481D-9692-45E4-905B-D471042367F1}" dt="2024-05-31T11:12:46.989" v="443" actId="571"/>
          <ac:spMkLst>
            <pc:docMk/>
            <pc:sldMk cId="510101178" sldId="299"/>
            <ac:spMk id="38" creationId="{F76BC842-6E86-5C68-4F87-80D2AFE953D8}"/>
          </ac:spMkLst>
        </pc:spChg>
        <pc:spChg chg="mod">
          <ac:chgData name="Louise Aspinall" userId="eacc5060-8c80-4c8d-9162-1f5ba8b77383" providerId="ADAL" clId="{F8E6481D-9692-45E4-905B-D471042367F1}" dt="2024-05-31T11:12:46.989" v="443" actId="571"/>
          <ac:spMkLst>
            <pc:docMk/>
            <pc:sldMk cId="510101178" sldId="299"/>
            <ac:spMk id="39" creationId="{E68EC10F-454E-CF39-D1AB-2CEEA591283A}"/>
          </ac:spMkLst>
        </pc:spChg>
        <pc:spChg chg="mod">
          <ac:chgData name="Louise Aspinall" userId="eacc5060-8c80-4c8d-9162-1f5ba8b77383" providerId="ADAL" clId="{F8E6481D-9692-45E4-905B-D471042367F1}" dt="2024-05-31T11:12:46.989" v="443" actId="571"/>
          <ac:spMkLst>
            <pc:docMk/>
            <pc:sldMk cId="510101178" sldId="299"/>
            <ac:spMk id="40" creationId="{00799197-CED1-9D72-A76B-031343D6B26B}"/>
          </ac:spMkLst>
        </pc:spChg>
        <pc:spChg chg="mod">
          <ac:chgData name="Louise Aspinall" userId="eacc5060-8c80-4c8d-9162-1f5ba8b77383" providerId="ADAL" clId="{F8E6481D-9692-45E4-905B-D471042367F1}" dt="2024-05-31T11:12:46.989" v="443" actId="571"/>
          <ac:spMkLst>
            <pc:docMk/>
            <pc:sldMk cId="510101178" sldId="299"/>
            <ac:spMk id="41" creationId="{89F97D01-ACD2-5C8D-FC9C-255CAF741136}"/>
          </ac:spMkLst>
        </pc:spChg>
        <pc:spChg chg="mod">
          <ac:chgData name="Louise Aspinall" userId="eacc5060-8c80-4c8d-9162-1f5ba8b77383" providerId="ADAL" clId="{F8E6481D-9692-45E4-905B-D471042367F1}" dt="2024-05-31T11:12:46.989" v="443" actId="571"/>
          <ac:spMkLst>
            <pc:docMk/>
            <pc:sldMk cId="510101178" sldId="299"/>
            <ac:spMk id="42" creationId="{583FEC9E-DB7B-F32B-B46C-EDC19B17790C}"/>
          </ac:spMkLst>
        </pc:spChg>
        <pc:spChg chg="mod">
          <ac:chgData name="Louise Aspinall" userId="eacc5060-8c80-4c8d-9162-1f5ba8b77383" providerId="ADAL" clId="{F8E6481D-9692-45E4-905B-D471042367F1}" dt="2024-05-31T11:12:46.989" v="443" actId="571"/>
          <ac:spMkLst>
            <pc:docMk/>
            <pc:sldMk cId="510101178" sldId="299"/>
            <ac:spMk id="43" creationId="{6DC5D1BD-061F-FA9A-58B1-F7AB88E030C1}"/>
          </ac:spMkLst>
        </pc:spChg>
        <pc:spChg chg="mod">
          <ac:chgData name="Louise Aspinall" userId="eacc5060-8c80-4c8d-9162-1f5ba8b77383" providerId="ADAL" clId="{F8E6481D-9692-45E4-905B-D471042367F1}" dt="2024-05-31T11:12:46.989" v="443" actId="571"/>
          <ac:spMkLst>
            <pc:docMk/>
            <pc:sldMk cId="510101178" sldId="299"/>
            <ac:spMk id="44" creationId="{B7E4E7B7-E710-0131-5089-9906C97D0A9C}"/>
          </ac:spMkLst>
        </pc:spChg>
        <pc:spChg chg="mod">
          <ac:chgData name="Louise Aspinall" userId="eacc5060-8c80-4c8d-9162-1f5ba8b77383" providerId="ADAL" clId="{F8E6481D-9692-45E4-905B-D471042367F1}" dt="2024-05-31T11:12:46.989" v="443" actId="571"/>
          <ac:spMkLst>
            <pc:docMk/>
            <pc:sldMk cId="510101178" sldId="299"/>
            <ac:spMk id="45" creationId="{E78961A8-9AE0-A4CE-F961-37292F1D8978}"/>
          </ac:spMkLst>
        </pc:spChg>
        <pc:spChg chg="mod">
          <ac:chgData name="Louise Aspinall" userId="eacc5060-8c80-4c8d-9162-1f5ba8b77383" providerId="ADAL" clId="{F8E6481D-9692-45E4-905B-D471042367F1}" dt="2024-05-31T11:12:46.989" v="443" actId="571"/>
          <ac:spMkLst>
            <pc:docMk/>
            <pc:sldMk cId="510101178" sldId="299"/>
            <ac:spMk id="46" creationId="{EAF55FF8-B081-6650-43F5-A501BA4070EA}"/>
          </ac:spMkLst>
        </pc:spChg>
        <pc:spChg chg="mod">
          <ac:chgData name="Louise Aspinall" userId="eacc5060-8c80-4c8d-9162-1f5ba8b77383" providerId="ADAL" clId="{F8E6481D-9692-45E4-905B-D471042367F1}" dt="2024-05-31T12:12:01.247" v="766"/>
          <ac:spMkLst>
            <pc:docMk/>
            <pc:sldMk cId="510101178" sldId="299"/>
            <ac:spMk id="50" creationId="{71BF952E-EBAE-8469-DFB8-93239F88DBEA}"/>
          </ac:spMkLst>
        </pc:spChg>
        <pc:spChg chg="mod">
          <ac:chgData name="Louise Aspinall" userId="eacc5060-8c80-4c8d-9162-1f5ba8b77383" providerId="ADAL" clId="{F8E6481D-9692-45E4-905B-D471042367F1}" dt="2024-05-31T12:12:01.247" v="766"/>
          <ac:spMkLst>
            <pc:docMk/>
            <pc:sldMk cId="510101178" sldId="299"/>
            <ac:spMk id="51" creationId="{89E0450D-E764-4621-B65D-31F571E9C8B9}"/>
          </ac:spMkLst>
        </pc:spChg>
        <pc:spChg chg="mod">
          <ac:chgData name="Louise Aspinall" userId="eacc5060-8c80-4c8d-9162-1f5ba8b77383" providerId="ADAL" clId="{F8E6481D-9692-45E4-905B-D471042367F1}" dt="2024-05-31T12:12:01.247" v="766"/>
          <ac:spMkLst>
            <pc:docMk/>
            <pc:sldMk cId="510101178" sldId="299"/>
            <ac:spMk id="52" creationId="{BD486579-4CF0-7D7A-278D-F09EC729AACF}"/>
          </ac:spMkLst>
        </pc:spChg>
        <pc:spChg chg="mod">
          <ac:chgData name="Louise Aspinall" userId="eacc5060-8c80-4c8d-9162-1f5ba8b77383" providerId="ADAL" clId="{F8E6481D-9692-45E4-905B-D471042367F1}" dt="2024-05-31T12:12:01.247" v="766"/>
          <ac:spMkLst>
            <pc:docMk/>
            <pc:sldMk cId="510101178" sldId="299"/>
            <ac:spMk id="53" creationId="{8A58D16B-432B-30F5-6511-BE3686973A27}"/>
          </ac:spMkLst>
        </pc:spChg>
        <pc:spChg chg="mod">
          <ac:chgData name="Louise Aspinall" userId="eacc5060-8c80-4c8d-9162-1f5ba8b77383" providerId="ADAL" clId="{F8E6481D-9692-45E4-905B-D471042367F1}" dt="2024-05-31T12:12:01.247" v="766"/>
          <ac:spMkLst>
            <pc:docMk/>
            <pc:sldMk cId="510101178" sldId="299"/>
            <ac:spMk id="54" creationId="{C7E3F2E9-A78E-D9A5-16A4-4AA46EBBA894}"/>
          </ac:spMkLst>
        </pc:spChg>
        <pc:spChg chg="mod">
          <ac:chgData name="Louise Aspinall" userId="eacc5060-8c80-4c8d-9162-1f5ba8b77383" providerId="ADAL" clId="{F8E6481D-9692-45E4-905B-D471042367F1}" dt="2024-05-31T12:12:01.247" v="766"/>
          <ac:spMkLst>
            <pc:docMk/>
            <pc:sldMk cId="510101178" sldId="299"/>
            <ac:spMk id="55" creationId="{9CC3BFEA-32EC-8A8D-0C3C-0236EC3CE6CA}"/>
          </ac:spMkLst>
        </pc:spChg>
        <pc:spChg chg="mod">
          <ac:chgData name="Louise Aspinall" userId="eacc5060-8c80-4c8d-9162-1f5ba8b77383" providerId="ADAL" clId="{F8E6481D-9692-45E4-905B-D471042367F1}" dt="2024-05-31T12:12:01.247" v="766"/>
          <ac:spMkLst>
            <pc:docMk/>
            <pc:sldMk cId="510101178" sldId="299"/>
            <ac:spMk id="56" creationId="{A1A03AE5-F00B-E370-96D0-8738E911989B}"/>
          </ac:spMkLst>
        </pc:spChg>
        <pc:spChg chg="mod">
          <ac:chgData name="Louise Aspinall" userId="eacc5060-8c80-4c8d-9162-1f5ba8b77383" providerId="ADAL" clId="{F8E6481D-9692-45E4-905B-D471042367F1}" dt="2024-05-31T12:12:01.247" v="766"/>
          <ac:spMkLst>
            <pc:docMk/>
            <pc:sldMk cId="510101178" sldId="299"/>
            <ac:spMk id="57" creationId="{55148FB0-FC71-59BE-BAB2-59B56789ED7D}"/>
          </ac:spMkLst>
        </pc:spChg>
        <pc:spChg chg="mod">
          <ac:chgData name="Louise Aspinall" userId="eacc5060-8c80-4c8d-9162-1f5ba8b77383" providerId="ADAL" clId="{F8E6481D-9692-45E4-905B-D471042367F1}" dt="2024-05-31T12:12:01.247" v="766"/>
          <ac:spMkLst>
            <pc:docMk/>
            <pc:sldMk cId="510101178" sldId="299"/>
            <ac:spMk id="58" creationId="{6C8B2472-23F1-9FCB-D3C7-BE91E40045B0}"/>
          </ac:spMkLst>
        </pc:spChg>
        <pc:spChg chg="mod">
          <ac:chgData name="Louise Aspinall" userId="eacc5060-8c80-4c8d-9162-1f5ba8b77383" providerId="ADAL" clId="{F8E6481D-9692-45E4-905B-D471042367F1}" dt="2024-05-31T12:12:01.247" v="766"/>
          <ac:spMkLst>
            <pc:docMk/>
            <pc:sldMk cId="510101178" sldId="299"/>
            <ac:spMk id="59" creationId="{9ABC2EED-8A6F-8810-3036-6DD863092FF6}"/>
          </ac:spMkLst>
        </pc:spChg>
        <pc:spChg chg="mod">
          <ac:chgData name="Louise Aspinall" userId="eacc5060-8c80-4c8d-9162-1f5ba8b77383" providerId="ADAL" clId="{F8E6481D-9692-45E4-905B-D471042367F1}" dt="2024-05-31T12:12:01.247" v="766"/>
          <ac:spMkLst>
            <pc:docMk/>
            <pc:sldMk cId="510101178" sldId="299"/>
            <ac:spMk id="60" creationId="{2E1C6C82-0CA2-8416-C25E-240158B31555}"/>
          </ac:spMkLst>
        </pc:spChg>
        <pc:spChg chg="mod">
          <ac:chgData name="Louise Aspinall" userId="eacc5060-8c80-4c8d-9162-1f5ba8b77383" providerId="ADAL" clId="{F8E6481D-9692-45E4-905B-D471042367F1}" dt="2024-05-31T12:12:01.247" v="766"/>
          <ac:spMkLst>
            <pc:docMk/>
            <pc:sldMk cId="510101178" sldId="299"/>
            <ac:spMk id="61" creationId="{B65050FE-B722-5E51-F4F8-83D48B25697A}"/>
          </ac:spMkLst>
        </pc:spChg>
        <pc:spChg chg="mod">
          <ac:chgData name="Louise Aspinall" userId="eacc5060-8c80-4c8d-9162-1f5ba8b77383" providerId="ADAL" clId="{F8E6481D-9692-45E4-905B-D471042367F1}" dt="2024-05-31T12:12:01.247" v="766"/>
          <ac:spMkLst>
            <pc:docMk/>
            <pc:sldMk cId="510101178" sldId="299"/>
            <ac:spMk id="62" creationId="{2BAA122B-FF88-52C1-AA55-92A988017C38}"/>
          </ac:spMkLst>
        </pc:spChg>
        <pc:spChg chg="mod">
          <ac:chgData name="Louise Aspinall" userId="eacc5060-8c80-4c8d-9162-1f5ba8b77383" providerId="ADAL" clId="{F8E6481D-9692-45E4-905B-D471042367F1}" dt="2024-05-31T12:12:01.247" v="766"/>
          <ac:spMkLst>
            <pc:docMk/>
            <pc:sldMk cId="510101178" sldId="299"/>
            <ac:spMk id="63" creationId="{2A8D5EE4-20A6-08E5-4723-19CB80190A37}"/>
          </ac:spMkLst>
        </pc:spChg>
        <pc:spChg chg="mod">
          <ac:chgData name="Louise Aspinall" userId="eacc5060-8c80-4c8d-9162-1f5ba8b77383" providerId="ADAL" clId="{F8E6481D-9692-45E4-905B-D471042367F1}" dt="2024-05-31T12:12:01.247" v="766"/>
          <ac:spMkLst>
            <pc:docMk/>
            <pc:sldMk cId="510101178" sldId="299"/>
            <ac:spMk id="64" creationId="{D40BA433-F93B-617A-BD83-AC90D2945EB4}"/>
          </ac:spMkLst>
        </pc:spChg>
        <pc:spChg chg="mod">
          <ac:chgData name="Louise Aspinall" userId="eacc5060-8c80-4c8d-9162-1f5ba8b77383" providerId="ADAL" clId="{F8E6481D-9692-45E4-905B-D471042367F1}" dt="2024-05-31T12:12:01.247" v="766"/>
          <ac:spMkLst>
            <pc:docMk/>
            <pc:sldMk cId="510101178" sldId="299"/>
            <ac:spMk id="65" creationId="{5F74990C-0067-2006-2BF0-E8F516F5176D}"/>
          </ac:spMkLst>
        </pc:spChg>
        <pc:spChg chg="mod">
          <ac:chgData name="Louise Aspinall" userId="eacc5060-8c80-4c8d-9162-1f5ba8b77383" providerId="ADAL" clId="{F8E6481D-9692-45E4-905B-D471042367F1}" dt="2024-05-31T12:12:01.247" v="766"/>
          <ac:spMkLst>
            <pc:docMk/>
            <pc:sldMk cId="510101178" sldId="299"/>
            <ac:spMk id="69" creationId="{52705F92-C3EB-7457-EBCC-70ADD105C6F3}"/>
          </ac:spMkLst>
        </pc:spChg>
        <pc:spChg chg="mod">
          <ac:chgData name="Louise Aspinall" userId="eacc5060-8c80-4c8d-9162-1f5ba8b77383" providerId="ADAL" clId="{F8E6481D-9692-45E4-905B-D471042367F1}" dt="2024-05-31T12:12:01.247" v="766"/>
          <ac:spMkLst>
            <pc:docMk/>
            <pc:sldMk cId="510101178" sldId="299"/>
            <ac:spMk id="70" creationId="{6A3CE905-126F-5EFD-943A-5E9178564F60}"/>
          </ac:spMkLst>
        </pc:spChg>
        <pc:spChg chg="mod">
          <ac:chgData name="Louise Aspinall" userId="eacc5060-8c80-4c8d-9162-1f5ba8b77383" providerId="ADAL" clId="{F8E6481D-9692-45E4-905B-D471042367F1}" dt="2024-05-31T12:12:01.247" v="766"/>
          <ac:spMkLst>
            <pc:docMk/>
            <pc:sldMk cId="510101178" sldId="299"/>
            <ac:spMk id="71" creationId="{5BE5BD99-72B3-0AB6-F6F2-4B12C4D4B63B}"/>
          </ac:spMkLst>
        </pc:spChg>
        <pc:spChg chg="mod">
          <ac:chgData name="Louise Aspinall" userId="eacc5060-8c80-4c8d-9162-1f5ba8b77383" providerId="ADAL" clId="{F8E6481D-9692-45E4-905B-D471042367F1}" dt="2024-05-31T12:12:01.247" v="766"/>
          <ac:spMkLst>
            <pc:docMk/>
            <pc:sldMk cId="510101178" sldId="299"/>
            <ac:spMk id="72" creationId="{4155693C-DE2D-4D38-2ADE-8A6FAEDC048A}"/>
          </ac:spMkLst>
        </pc:spChg>
        <pc:spChg chg="mod">
          <ac:chgData name="Louise Aspinall" userId="eacc5060-8c80-4c8d-9162-1f5ba8b77383" providerId="ADAL" clId="{F8E6481D-9692-45E4-905B-D471042367F1}" dt="2024-05-31T12:12:01.247" v="766"/>
          <ac:spMkLst>
            <pc:docMk/>
            <pc:sldMk cId="510101178" sldId="299"/>
            <ac:spMk id="73" creationId="{7138189B-F6F1-7990-9A81-299620709CCE}"/>
          </ac:spMkLst>
        </pc:spChg>
        <pc:spChg chg="mod">
          <ac:chgData name="Louise Aspinall" userId="eacc5060-8c80-4c8d-9162-1f5ba8b77383" providerId="ADAL" clId="{F8E6481D-9692-45E4-905B-D471042367F1}" dt="2024-05-31T12:12:01.247" v="766"/>
          <ac:spMkLst>
            <pc:docMk/>
            <pc:sldMk cId="510101178" sldId="299"/>
            <ac:spMk id="74" creationId="{A3494712-46ED-3D03-987E-C64A39CD20B6}"/>
          </ac:spMkLst>
        </pc:spChg>
        <pc:spChg chg="mod">
          <ac:chgData name="Louise Aspinall" userId="eacc5060-8c80-4c8d-9162-1f5ba8b77383" providerId="ADAL" clId="{F8E6481D-9692-45E4-905B-D471042367F1}" dt="2024-05-31T12:12:01.247" v="766"/>
          <ac:spMkLst>
            <pc:docMk/>
            <pc:sldMk cId="510101178" sldId="299"/>
            <ac:spMk id="75" creationId="{8D8EB65F-10C3-A412-622C-4475A1D77873}"/>
          </ac:spMkLst>
        </pc:spChg>
        <pc:spChg chg="mod">
          <ac:chgData name="Louise Aspinall" userId="eacc5060-8c80-4c8d-9162-1f5ba8b77383" providerId="ADAL" clId="{F8E6481D-9692-45E4-905B-D471042367F1}" dt="2024-05-31T12:12:01.247" v="766"/>
          <ac:spMkLst>
            <pc:docMk/>
            <pc:sldMk cId="510101178" sldId="299"/>
            <ac:spMk id="76" creationId="{9DDFFE8C-CCB3-1F68-12BA-7EB70AB89445}"/>
          </ac:spMkLst>
        </pc:spChg>
        <pc:spChg chg="mod">
          <ac:chgData name="Louise Aspinall" userId="eacc5060-8c80-4c8d-9162-1f5ba8b77383" providerId="ADAL" clId="{F8E6481D-9692-45E4-905B-D471042367F1}" dt="2024-05-31T12:12:01.247" v="766"/>
          <ac:spMkLst>
            <pc:docMk/>
            <pc:sldMk cId="510101178" sldId="299"/>
            <ac:spMk id="77" creationId="{9E6D1B1B-D73C-4987-EC9D-9B86AB8701C8}"/>
          </ac:spMkLst>
        </pc:spChg>
        <pc:spChg chg="add mod">
          <ac:chgData name="Louise Aspinall" userId="eacc5060-8c80-4c8d-9162-1f5ba8b77383" providerId="ADAL" clId="{F8E6481D-9692-45E4-905B-D471042367F1}" dt="2024-05-31T12:08:01.220" v="760"/>
          <ac:spMkLst>
            <pc:docMk/>
            <pc:sldMk cId="510101178" sldId="299"/>
            <ac:spMk id="78" creationId="{2DB22D76-375F-A55B-7155-C4AF5FF65CA4}"/>
          </ac:spMkLst>
        </pc:spChg>
        <pc:grpChg chg="del mod">
          <ac:chgData name="Louise Aspinall" userId="eacc5060-8c80-4c8d-9162-1f5ba8b77383" providerId="ADAL" clId="{F8E6481D-9692-45E4-905B-D471042367F1}" dt="2024-05-31T11:15:07.343" v="513" actId="478"/>
          <ac:grpSpMkLst>
            <pc:docMk/>
            <pc:sldMk cId="510101178" sldId="299"/>
            <ac:grpSpMk id="6" creationId="{D570E78B-F700-326B-10D7-601B28885663}"/>
          </ac:grpSpMkLst>
        </pc:grpChg>
        <pc:grpChg chg="add del mod">
          <ac:chgData name="Louise Aspinall" userId="eacc5060-8c80-4c8d-9162-1f5ba8b77383" providerId="ADAL" clId="{F8E6481D-9692-45E4-905B-D471042367F1}" dt="2024-05-31T11:13:50.258" v="475" actId="478"/>
          <ac:grpSpMkLst>
            <pc:docMk/>
            <pc:sldMk cId="510101178" sldId="299"/>
            <ac:grpSpMk id="27" creationId="{46FA47E5-B605-6511-730D-F0E631D935CF}"/>
          </ac:grpSpMkLst>
        </pc:grpChg>
        <pc:grpChg chg="add del mod ord">
          <ac:chgData name="Louise Aspinall" userId="eacc5060-8c80-4c8d-9162-1f5ba8b77383" providerId="ADAL" clId="{F8E6481D-9692-45E4-905B-D471042367F1}" dt="2024-05-31T11:13:49.062" v="474" actId="552"/>
          <ac:grpSpMkLst>
            <pc:docMk/>
            <pc:sldMk cId="510101178" sldId="299"/>
            <ac:grpSpMk id="49" creationId="{D36B47CC-9AA3-22A2-3038-C7EB731BE647}"/>
          </ac:grpSpMkLst>
        </pc:grpChg>
        <pc:grpChg chg="mod">
          <ac:chgData name="Louise Aspinall" userId="eacc5060-8c80-4c8d-9162-1f5ba8b77383" providerId="ADAL" clId="{F8E6481D-9692-45E4-905B-D471042367F1}" dt="2024-05-31T11:15:02.791" v="512" actId="552"/>
          <ac:grpSpMkLst>
            <pc:docMk/>
            <pc:sldMk cId="510101178" sldId="299"/>
            <ac:grpSpMk id="68" creationId="{D685EC92-D4D8-0E35-FA40-D463B6A1EF46}"/>
          </ac:grpSpMkLst>
        </pc:grpChg>
        <pc:picChg chg="add del mod replST">
          <ac:chgData name="Louise Aspinall" userId="eacc5060-8c80-4c8d-9162-1f5ba8b77383" providerId="ADAL" clId="{F8E6481D-9692-45E4-905B-D471042367F1}" dt="2024-05-31T11:13:31.874" v="461" actId="27803"/>
          <ac:picMkLst>
            <pc:docMk/>
            <pc:sldMk cId="510101178" sldId="299"/>
            <ac:picMk id="47" creationId="{F8CF4716-771F-FB79-D8F9-9BAEC5EA457B}"/>
          </ac:picMkLst>
        </pc:picChg>
        <pc:picChg chg="add del mod">
          <ac:chgData name="Louise Aspinall" userId="eacc5060-8c80-4c8d-9162-1f5ba8b77383" providerId="ADAL" clId="{F8E6481D-9692-45E4-905B-D471042367F1}" dt="2024-05-31T11:13:30.200" v="458"/>
          <ac:picMkLst>
            <pc:docMk/>
            <pc:sldMk cId="510101178" sldId="299"/>
            <ac:picMk id="48" creationId="{19DAABCD-11B4-18CB-B049-A0BBCE76DE43}"/>
          </ac:picMkLst>
        </pc:picChg>
        <pc:picChg chg="add del mod replST">
          <ac:chgData name="Louise Aspinall" userId="eacc5060-8c80-4c8d-9162-1f5ba8b77383" providerId="ADAL" clId="{F8E6481D-9692-45E4-905B-D471042367F1}" dt="2024-05-31T11:14:57.924" v="507" actId="27803"/>
          <ac:picMkLst>
            <pc:docMk/>
            <pc:sldMk cId="510101178" sldId="299"/>
            <ac:picMk id="66" creationId="{37ED69E3-3B98-D7A4-EEA7-90BB291D40C5}"/>
          </ac:picMkLst>
        </pc:picChg>
        <pc:picChg chg="add del mod">
          <ac:chgData name="Louise Aspinall" userId="eacc5060-8c80-4c8d-9162-1f5ba8b77383" providerId="ADAL" clId="{F8E6481D-9692-45E4-905B-D471042367F1}" dt="2024-05-31T11:14:56.997" v="505"/>
          <ac:picMkLst>
            <pc:docMk/>
            <pc:sldMk cId="510101178" sldId="299"/>
            <ac:picMk id="67" creationId="{CDD52A2C-07AD-AD33-EB79-0CA96955E924}"/>
          </ac:picMkLst>
        </pc:picChg>
      </pc:sldChg>
      <pc:sldChg chg="addSp delSp modSp add mod delAnim modAnim">
        <pc:chgData name="Louise Aspinall" userId="eacc5060-8c80-4c8d-9162-1f5ba8b77383" providerId="ADAL" clId="{F8E6481D-9692-45E4-905B-D471042367F1}" dt="2024-05-31T12:08:01.221" v="761"/>
        <pc:sldMkLst>
          <pc:docMk/>
          <pc:sldMk cId="313773043" sldId="300"/>
        </pc:sldMkLst>
        <pc:spChg chg="mod">
          <ac:chgData name="Louise Aspinall" userId="eacc5060-8c80-4c8d-9162-1f5ba8b77383" providerId="ADAL" clId="{F8E6481D-9692-45E4-905B-D471042367F1}" dt="2024-05-31T11:14:22.117" v="493" actId="20577"/>
          <ac:spMkLst>
            <pc:docMk/>
            <pc:sldMk cId="313773043" sldId="300"/>
            <ac:spMk id="3" creationId="{2835F134-ACC9-8678-FEDD-4522EF9309D7}"/>
          </ac:spMkLst>
        </pc:spChg>
        <pc:spChg chg="mod">
          <ac:chgData name="Louise Aspinall" userId="eacc5060-8c80-4c8d-9162-1f5ba8b77383" providerId="ADAL" clId="{F8E6481D-9692-45E4-905B-D471042367F1}" dt="2024-05-31T11:16:54.471" v="543" actId="207"/>
          <ac:spMkLst>
            <pc:docMk/>
            <pc:sldMk cId="313773043" sldId="300"/>
            <ac:spMk id="4" creationId="{592848A3-7A81-922E-1EFF-2DD75B9F4656}"/>
          </ac:spMkLst>
        </pc:spChg>
        <pc:spChg chg="mod">
          <ac:chgData name="Louise Aspinall" userId="eacc5060-8c80-4c8d-9162-1f5ba8b77383" providerId="ADAL" clId="{F8E6481D-9692-45E4-905B-D471042367F1}" dt="2024-05-31T11:17:19.659" v="563" actId="552"/>
          <ac:spMkLst>
            <pc:docMk/>
            <pc:sldMk cId="313773043" sldId="300"/>
            <ac:spMk id="26" creationId="{08E003C3-D00B-1F49-910A-A0D95DCA73BD}"/>
          </ac:spMkLst>
        </pc:spChg>
        <pc:spChg chg="mod">
          <ac:chgData name="Louise Aspinall" userId="eacc5060-8c80-4c8d-9162-1f5ba8b77383" providerId="ADAL" clId="{F8E6481D-9692-45E4-905B-D471042367F1}" dt="2024-05-31T11:16:17.130" v="528"/>
          <ac:spMkLst>
            <pc:docMk/>
            <pc:sldMk cId="313773043" sldId="300"/>
            <ac:spMk id="29" creationId="{BF0ED047-12D7-4172-B5B6-910B6C7844CA}"/>
          </ac:spMkLst>
        </pc:spChg>
        <pc:spChg chg="mod">
          <ac:chgData name="Louise Aspinall" userId="eacc5060-8c80-4c8d-9162-1f5ba8b77383" providerId="ADAL" clId="{F8E6481D-9692-45E4-905B-D471042367F1}" dt="2024-05-31T11:16:17.130" v="528"/>
          <ac:spMkLst>
            <pc:docMk/>
            <pc:sldMk cId="313773043" sldId="300"/>
            <ac:spMk id="30" creationId="{84A8802C-219F-91C5-0438-B42C1DF7BDC8}"/>
          </ac:spMkLst>
        </pc:spChg>
        <pc:spChg chg="mod">
          <ac:chgData name="Louise Aspinall" userId="eacc5060-8c80-4c8d-9162-1f5ba8b77383" providerId="ADAL" clId="{F8E6481D-9692-45E4-905B-D471042367F1}" dt="2024-05-31T11:16:17.130" v="528"/>
          <ac:spMkLst>
            <pc:docMk/>
            <pc:sldMk cId="313773043" sldId="300"/>
            <ac:spMk id="31" creationId="{EFEF1C91-EE5C-9CFC-277F-5906C37AD735}"/>
          </ac:spMkLst>
        </pc:spChg>
        <pc:spChg chg="mod">
          <ac:chgData name="Louise Aspinall" userId="eacc5060-8c80-4c8d-9162-1f5ba8b77383" providerId="ADAL" clId="{F8E6481D-9692-45E4-905B-D471042367F1}" dt="2024-05-31T11:16:17.130" v="528"/>
          <ac:spMkLst>
            <pc:docMk/>
            <pc:sldMk cId="313773043" sldId="300"/>
            <ac:spMk id="32" creationId="{89F070D1-9D31-277E-9580-7CA404834812}"/>
          </ac:spMkLst>
        </pc:spChg>
        <pc:spChg chg="mod">
          <ac:chgData name="Louise Aspinall" userId="eacc5060-8c80-4c8d-9162-1f5ba8b77383" providerId="ADAL" clId="{F8E6481D-9692-45E4-905B-D471042367F1}" dt="2024-05-31T11:16:17.130" v="528"/>
          <ac:spMkLst>
            <pc:docMk/>
            <pc:sldMk cId="313773043" sldId="300"/>
            <ac:spMk id="33" creationId="{F25AACEB-3A15-F969-331D-0FCBDE2FF158}"/>
          </ac:spMkLst>
        </pc:spChg>
        <pc:spChg chg="mod">
          <ac:chgData name="Louise Aspinall" userId="eacc5060-8c80-4c8d-9162-1f5ba8b77383" providerId="ADAL" clId="{F8E6481D-9692-45E4-905B-D471042367F1}" dt="2024-05-31T11:16:17.130" v="528"/>
          <ac:spMkLst>
            <pc:docMk/>
            <pc:sldMk cId="313773043" sldId="300"/>
            <ac:spMk id="34" creationId="{54046C54-F105-E250-200F-7423205D1516}"/>
          </ac:spMkLst>
        </pc:spChg>
        <pc:spChg chg="mod">
          <ac:chgData name="Louise Aspinall" userId="eacc5060-8c80-4c8d-9162-1f5ba8b77383" providerId="ADAL" clId="{F8E6481D-9692-45E4-905B-D471042367F1}" dt="2024-05-31T11:16:17.130" v="528"/>
          <ac:spMkLst>
            <pc:docMk/>
            <pc:sldMk cId="313773043" sldId="300"/>
            <ac:spMk id="35" creationId="{738FC188-ACFF-0713-0122-E1EE6AC8FCA4}"/>
          </ac:spMkLst>
        </pc:spChg>
        <pc:spChg chg="mod">
          <ac:chgData name="Louise Aspinall" userId="eacc5060-8c80-4c8d-9162-1f5ba8b77383" providerId="ADAL" clId="{F8E6481D-9692-45E4-905B-D471042367F1}" dt="2024-05-31T11:16:17.130" v="528"/>
          <ac:spMkLst>
            <pc:docMk/>
            <pc:sldMk cId="313773043" sldId="300"/>
            <ac:spMk id="36" creationId="{6EBCD0AB-C944-D29C-595D-B83380747C79}"/>
          </ac:spMkLst>
        </pc:spChg>
        <pc:spChg chg="mod">
          <ac:chgData name="Louise Aspinall" userId="eacc5060-8c80-4c8d-9162-1f5ba8b77383" providerId="ADAL" clId="{F8E6481D-9692-45E4-905B-D471042367F1}" dt="2024-05-31T11:16:17.130" v="528"/>
          <ac:spMkLst>
            <pc:docMk/>
            <pc:sldMk cId="313773043" sldId="300"/>
            <ac:spMk id="37" creationId="{C41FD275-B3F1-9934-137E-5165E19D649F}"/>
          </ac:spMkLst>
        </pc:spChg>
        <pc:spChg chg="mod">
          <ac:chgData name="Louise Aspinall" userId="eacc5060-8c80-4c8d-9162-1f5ba8b77383" providerId="ADAL" clId="{F8E6481D-9692-45E4-905B-D471042367F1}" dt="2024-05-31T11:16:17.130" v="528"/>
          <ac:spMkLst>
            <pc:docMk/>
            <pc:sldMk cId="313773043" sldId="300"/>
            <ac:spMk id="38" creationId="{2D14D41E-C3AB-C33A-4E71-EF5D99C22838}"/>
          </ac:spMkLst>
        </pc:spChg>
        <pc:spChg chg="mod">
          <ac:chgData name="Louise Aspinall" userId="eacc5060-8c80-4c8d-9162-1f5ba8b77383" providerId="ADAL" clId="{F8E6481D-9692-45E4-905B-D471042367F1}" dt="2024-05-31T11:17:12.105" v="559" actId="108"/>
          <ac:spMkLst>
            <pc:docMk/>
            <pc:sldMk cId="313773043" sldId="300"/>
            <ac:spMk id="42" creationId="{9E95C375-0650-983F-0393-8F33D4E1E086}"/>
          </ac:spMkLst>
        </pc:spChg>
        <pc:spChg chg="mod">
          <ac:chgData name="Louise Aspinall" userId="eacc5060-8c80-4c8d-9162-1f5ba8b77383" providerId="ADAL" clId="{F8E6481D-9692-45E4-905B-D471042367F1}" dt="2024-05-31T11:17:12.105" v="559" actId="108"/>
          <ac:spMkLst>
            <pc:docMk/>
            <pc:sldMk cId="313773043" sldId="300"/>
            <ac:spMk id="43" creationId="{C99F2882-ED7D-BEF4-05B8-103F4052034A}"/>
          </ac:spMkLst>
        </pc:spChg>
        <pc:spChg chg="mod">
          <ac:chgData name="Louise Aspinall" userId="eacc5060-8c80-4c8d-9162-1f5ba8b77383" providerId="ADAL" clId="{F8E6481D-9692-45E4-905B-D471042367F1}" dt="2024-05-31T11:17:12.105" v="559" actId="108"/>
          <ac:spMkLst>
            <pc:docMk/>
            <pc:sldMk cId="313773043" sldId="300"/>
            <ac:spMk id="44" creationId="{51A3B53D-397E-31EB-CC59-ED96CA7D52BC}"/>
          </ac:spMkLst>
        </pc:spChg>
        <pc:spChg chg="mod">
          <ac:chgData name="Louise Aspinall" userId="eacc5060-8c80-4c8d-9162-1f5ba8b77383" providerId="ADAL" clId="{F8E6481D-9692-45E4-905B-D471042367F1}" dt="2024-05-31T11:17:12.105" v="559" actId="108"/>
          <ac:spMkLst>
            <pc:docMk/>
            <pc:sldMk cId="313773043" sldId="300"/>
            <ac:spMk id="45" creationId="{E70A1D3C-FD2C-1AD5-056E-94206445BD2D}"/>
          </ac:spMkLst>
        </pc:spChg>
        <pc:spChg chg="mod">
          <ac:chgData name="Louise Aspinall" userId="eacc5060-8c80-4c8d-9162-1f5ba8b77383" providerId="ADAL" clId="{F8E6481D-9692-45E4-905B-D471042367F1}" dt="2024-05-31T11:17:12.105" v="559" actId="108"/>
          <ac:spMkLst>
            <pc:docMk/>
            <pc:sldMk cId="313773043" sldId="300"/>
            <ac:spMk id="46" creationId="{260583E4-39A4-8E7A-BC8B-453CD14B7020}"/>
          </ac:spMkLst>
        </pc:spChg>
        <pc:spChg chg="mod">
          <ac:chgData name="Louise Aspinall" userId="eacc5060-8c80-4c8d-9162-1f5ba8b77383" providerId="ADAL" clId="{F8E6481D-9692-45E4-905B-D471042367F1}" dt="2024-05-31T11:17:12.105" v="559" actId="108"/>
          <ac:spMkLst>
            <pc:docMk/>
            <pc:sldMk cId="313773043" sldId="300"/>
            <ac:spMk id="47" creationId="{6BD33786-A4AA-B056-F6FB-088E3334584C}"/>
          </ac:spMkLst>
        </pc:spChg>
        <pc:spChg chg="mod">
          <ac:chgData name="Louise Aspinall" userId="eacc5060-8c80-4c8d-9162-1f5ba8b77383" providerId="ADAL" clId="{F8E6481D-9692-45E4-905B-D471042367F1}" dt="2024-05-31T11:17:12.105" v="559" actId="108"/>
          <ac:spMkLst>
            <pc:docMk/>
            <pc:sldMk cId="313773043" sldId="300"/>
            <ac:spMk id="48" creationId="{1271F65E-0E2F-700E-AE7D-74E976318998}"/>
          </ac:spMkLst>
        </pc:spChg>
        <pc:spChg chg="add mod">
          <ac:chgData name="Louise Aspinall" userId="eacc5060-8c80-4c8d-9162-1f5ba8b77383" providerId="ADAL" clId="{F8E6481D-9692-45E4-905B-D471042367F1}" dt="2024-05-31T12:08:01.221" v="761"/>
          <ac:spMkLst>
            <pc:docMk/>
            <pc:sldMk cId="313773043" sldId="300"/>
            <ac:spMk id="66" creationId="{2E14610C-B469-F25B-8DFF-7A2D73A359E3}"/>
          </ac:spMkLst>
        </pc:spChg>
        <pc:grpChg chg="del mod">
          <ac:chgData name="Louise Aspinall" userId="eacc5060-8c80-4c8d-9162-1f5ba8b77383" providerId="ADAL" clId="{F8E6481D-9692-45E4-905B-D471042367F1}" dt="2024-05-31T11:16:25.711" v="533" actId="478"/>
          <ac:grpSpMkLst>
            <pc:docMk/>
            <pc:sldMk cId="313773043" sldId="300"/>
            <ac:grpSpMk id="6" creationId="{D570E78B-F700-326B-10D7-601B28885663}"/>
          </ac:grpSpMkLst>
        </pc:grpChg>
        <pc:grpChg chg="mod">
          <ac:chgData name="Louise Aspinall" userId="eacc5060-8c80-4c8d-9162-1f5ba8b77383" providerId="ADAL" clId="{F8E6481D-9692-45E4-905B-D471042367F1}" dt="2024-05-31T11:17:16.353" v="561" actId="12789"/>
          <ac:grpSpMkLst>
            <pc:docMk/>
            <pc:sldMk cId="313773043" sldId="300"/>
            <ac:grpSpMk id="28" creationId="{0E304472-998D-E85F-E870-8928A8F98119}"/>
          </ac:grpSpMkLst>
        </pc:grpChg>
        <pc:grpChg chg="mod">
          <ac:chgData name="Louise Aspinall" userId="eacc5060-8c80-4c8d-9162-1f5ba8b77383" providerId="ADAL" clId="{F8E6481D-9692-45E4-905B-D471042367F1}" dt="2024-05-31T11:17:19.659" v="563" actId="552"/>
          <ac:grpSpMkLst>
            <pc:docMk/>
            <pc:sldMk cId="313773043" sldId="300"/>
            <ac:grpSpMk id="41" creationId="{0E1A9639-2C2B-9A32-89F7-81A19A6E3393}"/>
          </ac:grpSpMkLst>
        </pc:grpChg>
        <pc:grpChg chg="del">
          <ac:chgData name="Louise Aspinall" userId="eacc5060-8c80-4c8d-9162-1f5ba8b77383" providerId="ADAL" clId="{F8E6481D-9692-45E4-905B-D471042367F1}" dt="2024-05-31T11:17:17.257" v="562" actId="478"/>
          <ac:grpSpMkLst>
            <pc:docMk/>
            <pc:sldMk cId="313773043" sldId="300"/>
            <ac:grpSpMk id="49" creationId="{D36B47CC-9AA3-22A2-3038-C7EB731BE647}"/>
          </ac:grpSpMkLst>
        </pc:grpChg>
        <pc:picChg chg="add del mod replST">
          <ac:chgData name="Louise Aspinall" userId="eacc5060-8c80-4c8d-9162-1f5ba8b77383" providerId="ADAL" clId="{F8E6481D-9692-45E4-905B-D471042367F1}" dt="2024-05-31T11:16:16.122" v="526" actId="27803"/>
          <ac:picMkLst>
            <pc:docMk/>
            <pc:sldMk cId="313773043" sldId="300"/>
            <ac:picMk id="5" creationId="{7237D650-1750-E892-11E2-BB487DBDBEA1}"/>
          </ac:picMkLst>
        </pc:picChg>
        <pc:picChg chg="add del mod">
          <ac:chgData name="Louise Aspinall" userId="eacc5060-8c80-4c8d-9162-1f5ba8b77383" providerId="ADAL" clId="{F8E6481D-9692-45E4-905B-D471042367F1}" dt="2024-05-31T11:16:14.990" v="524"/>
          <ac:picMkLst>
            <pc:docMk/>
            <pc:sldMk cId="313773043" sldId="300"/>
            <ac:picMk id="27" creationId="{06646CE1-A861-280C-61AD-FC354195FC6F}"/>
          </ac:picMkLst>
        </pc:picChg>
        <pc:picChg chg="add del mod replST">
          <ac:chgData name="Louise Aspinall" userId="eacc5060-8c80-4c8d-9162-1f5ba8b77383" providerId="ADAL" clId="{F8E6481D-9692-45E4-905B-D471042367F1}" dt="2024-05-31T11:17:11.306" v="558" actId="27803"/>
          <ac:picMkLst>
            <pc:docMk/>
            <pc:sldMk cId="313773043" sldId="300"/>
            <ac:picMk id="39" creationId="{70DFF9D0-82A5-53B2-C9DC-9C5D9F6415B6}"/>
          </ac:picMkLst>
        </pc:picChg>
        <pc:picChg chg="add del mod">
          <ac:chgData name="Louise Aspinall" userId="eacc5060-8c80-4c8d-9162-1f5ba8b77383" providerId="ADAL" clId="{F8E6481D-9692-45E4-905B-D471042367F1}" dt="2024-05-31T11:17:10.015" v="555"/>
          <ac:picMkLst>
            <pc:docMk/>
            <pc:sldMk cId="313773043" sldId="300"/>
            <ac:picMk id="40" creationId="{777D48C6-57F7-A348-A6BE-1CE0E02A2AE3}"/>
          </ac:picMkLst>
        </pc:picChg>
      </pc:sldChg>
      <pc:sldChg chg="addSp delSp modSp add mod modTransition delAnim modAnim">
        <pc:chgData name="Louise Aspinall" userId="eacc5060-8c80-4c8d-9162-1f5ba8b77383" providerId="ADAL" clId="{F8E6481D-9692-45E4-905B-D471042367F1}" dt="2024-05-31T12:08:01.222" v="762"/>
        <pc:sldMkLst>
          <pc:docMk/>
          <pc:sldMk cId="1207219484" sldId="301"/>
        </pc:sldMkLst>
        <pc:spChg chg="mod">
          <ac:chgData name="Louise Aspinall" userId="eacc5060-8c80-4c8d-9162-1f5ba8b77383" providerId="ADAL" clId="{F8E6481D-9692-45E4-905B-D471042367F1}" dt="2024-05-31T11:17:42.435" v="569" actId="20577"/>
          <ac:spMkLst>
            <pc:docMk/>
            <pc:sldMk cId="1207219484" sldId="301"/>
            <ac:spMk id="3" creationId="{2835F134-ACC9-8678-FEDD-4522EF9309D7}"/>
          </ac:spMkLst>
        </pc:spChg>
        <pc:spChg chg="mod">
          <ac:chgData name="Louise Aspinall" userId="eacc5060-8c80-4c8d-9162-1f5ba8b77383" providerId="ADAL" clId="{F8E6481D-9692-45E4-905B-D471042367F1}" dt="2024-05-31T11:18:46.437" v="593" actId="14100"/>
          <ac:spMkLst>
            <pc:docMk/>
            <pc:sldMk cId="1207219484" sldId="301"/>
            <ac:spMk id="4" creationId="{592848A3-7A81-922E-1EFF-2DD75B9F4656}"/>
          </ac:spMkLst>
        </pc:spChg>
        <pc:spChg chg="del">
          <ac:chgData name="Louise Aspinall" userId="eacc5060-8c80-4c8d-9162-1f5ba8b77383" providerId="ADAL" clId="{F8E6481D-9692-45E4-905B-D471042367F1}" dt="2024-05-31T11:17:44.349" v="570" actId="478"/>
          <ac:spMkLst>
            <pc:docMk/>
            <pc:sldMk cId="1207219484" sldId="301"/>
            <ac:spMk id="5" creationId="{C5BD7EB1-57B2-2651-F96F-E8D96F718B15}"/>
          </ac:spMkLst>
        </pc:spChg>
        <pc:spChg chg="mod">
          <ac:chgData name="Louise Aspinall" userId="eacc5060-8c80-4c8d-9162-1f5ba8b77383" providerId="ADAL" clId="{F8E6481D-9692-45E4-905B-D471042367F1}" dt="2024-05-31T11:18:24.331" v="586" actId="108"/>
          <ac:spMkLst>
            <pc:docMk/>
            <pc:sldMk cId="1207219484" sldId="301"/>
            <ac:spMk id="29" creationId="{120E33B6-35E0-AE6F-C0F7-67D9A91D5007}"/>
          </ac:spMkLst>
        </pc:spChg>
        <pc:spChg chg="mod">
          <ac:chgData name="Louise Aspinall" userId="eacc5060-8c80-4c8d-9162-1f5ba8b77383" providerId="ADAL" clId="{F8E6481D-9692-45E4-905B-D471042367F1}" dt="2024-05-31T11:18:24.331" v="586" actId="108"/>
          <ac:spMkLst>
            <pc:docMk/>
            <pc:sldMk cId="1207219484" sldId="301"/>
            <ac:spMk id="30" creationId="{7E64F52D-7DF9-6778-27A2-6EA4BAAA985C}"/>
          </ac:spMkLst>
        </pc:spChg>
        <pc:spChg chg="mod">
          <ac:chgData name="Louise Aspinall" userId="eacc5060-8c80-4c8d-9162-1f5ba8b77383" providerId="ADAL" clId="{F8E6481D-9692-45E4-905B-D471042367F1}" dt="2024-05-31T11:18:24.331" v="586" actId="108"/>
          <ac:spMkLst>
            <pc:docMk/>
            <pc:sldMk cId="1207219484" sldId="301"/>
            <ac:spMk id="31" creationId="{16FEA727-D90C-C8BD-EA33-4A7DFBE286CD}"/>
          </ac:spMkLst>
        </pc:spChg>
        <pc:spChg chg="mod">
          <ac:chgData name="Louise Aspinall" userId="eacc5060-8c80-4c8d-9162-1f5ba8b77383" providerId="ADAL" clId="{F8E6481D-9692-45E4-905B-D471042367F1}" dt="2024-05-31T11:18:24.331" v="586" actId="108"/>
          <ac:spMkLst>
            <pc:docMk/>
            <pc:sldMk cId="1207219484" sldId="301"/>
            <ac:spMk id="32" creationId="{67980B43-D30C-9DB8-7B1F-E72B6B7BB5AA}"/>
          </ac:spMkLst>
        </pc:spChg>
        <pc:spChg chg="mod">
          <ac:chgData name="Louise Aspinall" userId="eacc5060-8c80-4c8d-9162-1f5ba8b77383" providerId="ADAL" clId="{F8E6481D-9692-45E4-905B-D471042367F1}" dt="2024-05-31T11:18:24.331" v="586" actId="108"/>
          <ac:spMkLst>
            <pc:docMk/>
            <pc:sldMk cId="1207219484" sldId="301"/>
            <ac:spMk id="33" creationId="{F5BF2F32-277B-91B2-08C7-AD7C8177B3E4}"/>
          </ac:spMkLst>
        </pc:spChg>
        <pc:spChg chg="mod">
          <ac:chgData name="Louise Aspinall" userId="eacc5060-8c80-4c8d-9162-1f5ba8b77383" providerId="ADAL" clId="{F8E6481D-9692-45E4-905B-D471042367F1}" dt="2024-05-31T11:18:24.331" v="586" actId="108"/>
          <ac:spMkLst>
            <pc:docMk/>
            <pc:sldMk cId="1207219484" sldId="301"/>
            <ac:spMk id="34" creationId="{0DB6B6A8-A24C-817C-B5D1-E6C9A43A2EFC}"/>
          </ac:spMkLst>
        </pc:spChg>
        <pc:spChg chg="mod">
          <ac:chgData name="Louise Aspinall" userId="eacc5060-8c80-4c8d-9162-1f5ba8b77383" providerId="ADAL" clId="{F8E6481D-9692-45E4-905B-D471042367F1}" dt="2024-05-31T11:18:24.331" v="586" actId="108"/>
          <ac:spMkLst>
            <pc:docMk/>
            <pc:sldMk cId="1207219484" sldId="301"/>
            <ac:spMk id="35" creationId="{8B7A1E2B-AF5C-CD01-45E1-E7FA909FA7CA}"/>
          </ac:spMkLst>
        </pc:spChg>
        <pc:spChg chg="mod">
          <ac:chgData name="Louise Aspinall" userId="eacc5060-8c80-4c8d-9162-1f5ba8b77383" providerId="ADAL" clId="{F8E6481D-9692-45E4-905B-D471042367F1}" dt="2024-05-31T11:18:24.331" v="586" actId="108"/>
          <ac:spMkLst>
            <pc:docMk/>
            <pc:sldMk cId="1207219484" sldId="301"/>
            <ac:spMk id="36" creationId="{A168D0BD-BB7F-B38D-3FBD-D8F0F1AC31AE}"/>
          </ac:spMkLst>
        </pc:spChg>
        <pc:spChg chg="add mod">
          <ac:chgData name="Louise Aspinall" userId="eacc5060-8c80-4c8d-9162-1f5ba8b77383" providerId="ADAL" clId="{F8E6481D-9692-45E4-905B-D471042367F1}" dt="2024-05-31T11:20:22.853" v="623" actId="12788"/>
          <ac:spMkLst>
            <pc:docMk/>
            <pc:sldMk cId="1207219484" sldId="301"/>
            <ac:spMk id="37" creationId="{E18DD6CE-7BEC-39CB-D2D8-49B58186ACA7}"/>
          </ac:spMkLst>
        </pc:spChg>
        <pc:spChg chg="add mod">
          <ac:chgData name="Louise Aspinall" userId="eacc5060-8c80-4c8d-9162-1f5ba8b77383" providerId="ADAL" clId="{F8E6481D-9692-45E4-905B-D471042367F1}" dt="2024-05-31T12:08:01.222" v="762"/>
          <ac:spMkLst>
            <pc:docMk/>
            <pc:sldMk cId="1207219484" sldId="301"/>
            <ac:spMk id="40" creationId="{8CFE2C79-C60F-AF05-FAA8-F5EB46F97DB0}"/>
          </ac:spMkLst>
        </pc:spChg>
        <pc:grpChg chg="del mod">
          <ac:chgData name="Louise Aspinall" userId="eacc5060-8c80-4c8d-9162-1f5ba8b77383" providerId="ADAL" clId="{F8E6481D-9692-45E4-905B-D471042367F1}" dt="2024-05-31T11:18:27.774" v="589" actId="478"/>
          <ac:grpSpMkLst>
            <pc:docMk/>
            <pc:sldMk cId="1207219484" sldId="301"/>
            <ac:grpSpMk id="6" creationId="{D570E78B-F700-326B-10D7-601B28885663}"/>
          </ac:grpSpMkLst>
        </pc:grpChg>
        <pc:grpChg chg="mod">
          <ac:chgData name="Louise Aspinall" userId="eacc5060-8c80-4c8d-9162-1f5ba8b77383" providerId="ADAL" clId="{F8E6481D-9692-45E4-905B-D471042367F1}" dt="2024-05-31T11:18:29.912" v="590" actId="552"/>
          <ac:grpSpMkLst>
            <pc:docMk/>
            <pc:sldMk cId="1207219484" sldId="301"/>
            <ac:grpSpMk id="28" creationId="{ED5BBC27-779F-F541-EF3F-2A7AE2A5FFD7}"/>
          </ac:grpSpMkLst>
        </pc:grpChg>
        <pc:picChg chg="add del mod replST">
          <ac:chgData name="Louise Aspinall" userId="eacc5060-8c80-4c8d-9162-1f5ba8b77383" providerId="ADAL" clId="{F8E6481D-9692-45E4-905B-D471042367F1}" dt="2024-05-31T11:18:23.377" v="585" actId="27803"/>
          <ac:picMkLst>
            <pc:docMk/>
            <pc:sldMk cId="1207219484" sldId="301"/>
            <ac:picMk id="2" creationId="{EAB73702-906D-C18C-CE03-34E2F3D00454}"/>
          </ac:picMkLst>
        </pc:picChg>
        <pc:picChg chg="del">
          <ac:chgData name="Louise Aspinall" userId="eacc5060-8c80-4c8d-9162-1f5ba8b77383" providerId="ADAL" clId="{F8E6481D-9692-45E4-905B-D471042367F1}" dt="2024-05-31T11:17:46.080" v="571" actId="478"/>
          <ac:picMkLst>
            <pc:docMk/>
            <pc:sldMk cId="1207219484" sldId="301"/>
            <ac:picMk id="26" creationId="{B36680AA-73D7-BD13-51FA-E19258C978CC}"/>
          </ac:picMkLst>
        </pc:picChg>
        <pc:picChg chg="add del mod">
          <ac:chgData name="Louise Aspinall" userId="eacc5060-8c80-4c8d-9162-1f5ba8b77383" providerId="ADAL" clId="{F8E6481D-9692-45E4-905B-D471042367F1}" dt="2024-05-31T11:18:22.354" v="583"/>
          <ac:picMkLst>
            <pc:docMk/>
            <pc:sldMk cId="1207219484" sldId="301"/>
            <ac:picMk id="27" creationId="{0A8FA8B2-4C1F-F573-85C4-37E716B840FD}"/>
          </ac:picMkLst>
        </pc:picChg>
        <pc:picChg chg="add mod">
          <ac:chgData name="Louise Aspinall" userId="eacc5060-8c80-4c8d-9162-1f5ba8b77383" providerId="ADAL" clId="{F8E6481D-9692-45E4-905B-D471042367F1}" dt="2024-05-31T11:18:37.498" v="591"/>
          <ac:picMkLst>
            <pc:docMk/>
            <pc:sldMk cId="1207219484" sldId="301"/>
            <ac:picMk id="38" creationId="{35246217-607E-C3E3-3C1C-B99E210945E0}"/>
          </ac:picMkLst>
        </pc:picChg>
        <pc:picChg chg="add del mod">
          <ac:chgData name="Louise Aspinall" userId="eacc5060-8c80-4c8d-9162-1f5ba8b77383" providerId="ADAL" clId="{F8E6481D-9692-45E4-905B-D471042367F1}" dt="2024-05-31T11:20:12.433" v="618"/>
          <ac:picMkLst>
            <pc:docMk/>
            <pc:sldMk cId="1207219484" sldId="301"/>
            <ac:picMk id="39" creationId="{0A0CB555-1F5F-DA5A-3EF9-4193C0E3CC27}"/>
          </ac:picMkLst>
        </pc:picChg>
        <pc:picChg chg="add mod replST">
          <ac:chgData name="Louise Aspinall" userId="eacc5060-8c80-4c8d-9162-1f5ba8b77383" providerId="ADAL" clId="{F8E6481D-9692-45E4-905B-D471042367F1}" dt="2024-05-31T11:20:29.666" v="625" actId="18131"/>
          <ac:picMkLst>
            <pc:docMk/>
            <pc:sldMk cId="1207219484" sldId="301"/>
            <ac:picMk id="2050" creationId="{DCABF486-6B01-EE26-E5AD-E50B8FCDA638}"/>
          </ac:picMkLst>
        </pc:picChg>
      </pc:sldChg>
    </pc:docChg>
  </pc:docChgLst>
  <pc:docChgLst>
    <pc:chgData name="Nicola Knight" userId="d22fca1a-f7bc-4574-85d5-30acdea513fe" providerId="ADAL" clId="{3ABA634E-A010-441E-9436-87F5E49A56D9}"/>
    <pc:docChg chg="modSld">
      <pc:chgData name="Nicola Knight" userId="d22fca1a-f7bc-4574-85d5-30acdea513fe" providerId="ADAL" clId="{3ABA634E-A010-441E-9436-87F5E49A56D9}" dt="2024-06-27T11:46:06.789" v="2" actId="6549"/>
      <pc:docMkLst>
        <pc:docMk/>
      </pc:docMkLst>
      <pc:sldChg chg="modSp">
        <pc:chgData name="Nicola Knight" userId="d22fca1a-f7bc-4574-85d5-30acdea513fe" providerId="ADAL" clId="{3ABA634E-A010-441E-9436-87F5E49A56D9}" dt="2024-06-27T11:46:00.869" v="1" actId="6549"/>
        <pc:sldMkLst>
          <pc:docMk/>
          <pc:sldMk cId="3340348271" sldId="298"/>
        </pc:sldMkLst>
        <pc:spChg chg="mod">
          <ac:chgData name="Nicola Knight" userId="d22fca1a-f7bc-4574-85d5-30acdea513fe" providerId="ADAL" clId="{3ABA634E-A010-441E-9436-87F5E49A56D9}" dt="2024-06-27T11:46:00.869" v="1" actId="6549"/>
          <ac:spMkLst>
            <pc:docMk/>
            <pc:sldMk cId="3340348271" sldId="298"/>
            <ac:spMk id="4" creationId="{592848A3-7A81-922E-1EFF-2DD75B9F4656}"/>
          </ac:spMkLst>
        </pc:spChg>
      </pc:sldChg>
      <pc:sldChg chg="modSp">
        <pc:chgData name="Nicola Knight" userId="d22fca1a-f7bc-4574-85d5-30acdea513fe" providerId="ADAL" clId="{3ABA634E-A010-441E-9436-87F5E49A56D9}" dt="2024-06-27T11:46:06.789" v="2" actId="6549"/>
        <pc:sldMkLst>
          <pc:docMk/>
          <pc:sldMk cId="510101178" sldId="299"/>
        </pc:sldMkLst>
        <pc:spChg chg="mod">
          <ac:chgData name="Nicola Knight" userId="d22fca1a-f7bc-4574-85d5-30acdea513fe" providerId="ADAL" clId="{3ABA634E-A010-441E-9436-87F5E49A56D9}" dt="2024-06-27T11:46:06.789" v="2" actId="6549"/>
          <ac:spMkLst>
            <pc:docMk/>
            <pc:sldMk cId="510101178" sldId="299"/>
            <ac:spMk id="4" creationId="{592848A3-7A81-922E-1EFF-2DD75B9F46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5428F-3D33-4F43-A817-24050F0A11A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56B12-12DC-48C3-AAFF-412194CEA30A}" type="slidenum">
              <a:rPr lang="en-GB" smtClean="0"/>
              <a:t>‹#›</a:t>
            </a:fld>
            <a:endParaRPr lang="en-GB"/>
          </a:p>
        </p:txBody>
      </p:sp>
    </p:spTree>
    <p:extLst>
      <p:ext uri="{BB962C8B-B14F-4D97-AF65-F5344CB8AC3E}">
        <p14:creationId xmlns:p14="http://schemas.microsoft.com/office/powerpoint/2010/main" val="163683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9376-9094-050B-35AD-4C0C332107FC}"/>
              </a:ext>
            </a:extLst>
          </p:cNvPr>
          <p:cNvSpPr>
            <a:spLocks noGrp="1"/>
          </p:cNvSpPr>
          <p:nvPr>
            <p:ph type="ctrTitle" hasCustomPrompt="1"/>
          </p:nvPr>
        </p:nvSpPr>
        <p:spPr>
          <a:xfrm>
            <a:off x="2349500" y="1122363"/>
            <a:ext cx="8450263" cy="2387600"/>
          </a:xfrm>
        </p:spPr>
        <p:txBody>
          <a:bodyPr anchor="b"/>
          <a:lstStyle>
            <a:lvl1pPr algn="l">
              <a:defRPr sz="6000">
                <a:solidFill>
                  <a:schemeClr val="accent1"/>
                </a:solidFill>
              </a:defRPr>
            </a:lvl1pPr>
          </a:lstStyle>
          <a:p>
            <a:r>
              <a:rPr lang="en-US" dirty="0"/>
              <a:t>Add presentation </a:t>
            </a:r>
            <a:br>
              <a:rPr lang="en-US" dirty="0"/>
            </a:br>
            <a:r>
              <a:rPr lang="en-US" dirty="0"/>
              <a:t>main title here</a:t>
            </a:r>
            <a:endParaRPr lang="en-GB" dirty="0"/>
          </a:p>
        </p:txBody>
      </p:sp>
      <p:sp>
        <p:nvSpPr>
          <p:cNvPr id="3" name="Subtitle 2">
            <a:extLst>
              <a:ext uri="{FF2B5EF4-FFF2-40B4-BE49-F238E27FC236}">
                <a16:creationId xmlns:a16="http://schemas.microsoft.com/office/drawing/2014/main" id="{420F12F2-339E-1E06-AA08-8DD3B471A8C2}"/>
              </a:ext>
            </a:extLst>
          </p:cNvPr>
          <p:cNvSpPr>
            <a:spLocks noGrp="1"/>
          </p:cNvSpPr>
          <p:nvPr>
            <p:ph type="subTitle" idx="1" hasCustomPrompt="1"/>
          </p:nvPr>
        </p:nvSpPr>
        <p:spPr>
          <a:xfrm>
            <a:off x="2349501" y="3677878"/>
            <a:ext cx="6530974" cy="66806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5707659-7708-CB59-AC85-3F8FBDF77CAA}"/>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9061449" y="3132064"/>
            <a:ext cx="4425949" cy="3400125"/>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29A0AF2-6D16-F6BF-D800-5800481548BD}"/>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92341" y="431800"/>
            <a:ext cx="4760866" cy="5056191"/>
          </a:xfrm>
          <a:prstGeom prst="rect">
            <a:avLst/>
          </a:prstGeom>
        </p:spPr>
      </p:pic>
      <p:sp>
        <p:nvSpPr>
          <p:cNvPr id="18" name="Text Placeholder 17">
            <a:extLst>
              <a:ext uri="{FF2B5EF4-FFF2-40B4-BE49-F238E27FC236}">
                <a16:creationId xmlns:a16="http://schemas.microsoft.com/office/drawing/2014/main" id="{DE23B23B-4AD9-79E9-F0B1-79F990512154}"/>
              </a:ext>
            </a:extLst>
          </p:cNvPr>
          <p:cNvSpPr>
            <a:spLocks noGrp="1"/>
          </p:cNvSpPr>
          <p:nvPr>
            <p:ph type="body" sz="quarter" idx="10" hasCustomPrompt="1"/>
          </p:nvPr>
        </p:nvSpPr>
        <p:spPr>
          <a:xfrm>
            <a:off x="2349500" y="4513861"/>
            <a:ext cx="6530975" cy="629275"/>
          </a:xfrm>
        </p:spPr>
        <p:txBody>
          <a:bodyPr vert="horz" lIns="0" tIns="0" rIns="0" bIns="0" rtlCol="0">
            <a:noAutofit/>
          </a:bodyPr>
          <a:lstStyle>
            <a:lvl1pPr marL="0" indent="0">
              <a:buNone/>
              <a:defRPr lang="en-US" sz="1800" smtClean="0">
                <a:solidFill>
                  <a:schemeClr val="tx2"/>
                </a:solidFill>
              </a:defRPr>
            </a:lvl1pPr>
            <a:lvl2pPr>
              <a:defRPr lang="en-US" sz="2000" smtClean="0"/>
            </a:lvl2pPr>
            <a:lvl3pPr>
              <a:defRPr lang="en-US" sz="1800" smtClean="0"/>
            </a:lvl3pPr>
            <a:lvl4pPr>
              <a:defRPr lang="en-US" sz="1600" smtClean="0"/>
            </a:lvl4pPr>
            <a:lvl5pPr>
              <a:defRPr lang="en-GB" sz="1600"/>
            </a:lvl5pPr>
          </a:lstStyle>
          <a:p>
            <a:pPr marL="228600" lvl="0" indent="-228600"/>
            <a:r>
              <a:rPr lang="en-US" dirty="0"/>
              <a:t>Add speaker(s) name here, if needed</a:t>
            </a:r>
          </a:p>
        </p:txBody>
      </p:sp>
    </p:spTree>
    <p:extLst>
      <p:ext uri="{BB962C8B-B14F-4D97-AF65-F5344CB8AC3E}">
        <p14:creationId xmlns:p14="http://schemas.microsoft.com/office/powerpoint/2010/main" val="20854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EC70F06A-92F4-8B2C-EDAD-039E8BADE7E6}"/>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6008428" y="296779"/>
            <a:ext cx="5898545" cy="6264442"/>
          </a:xfrm>
          <a:prstGeom prst="rect">
            <a:avLst/>
          </a:prstGeom>
        </p:spPr>
      </p:pic>
      <p:sp>
        <p:nvSpPr>
          <p:cNvPr id="11" name="TextBox 10">
            <a:extLst>
              <a:ext uri="{FF2B5EF4-FFF2-40B4-BE49-F238E27FC236}">
                <a16:creationId xmlns:a16="http://schemas.microsoft.com/office/drawing/2014/main" id="{5D368D3D-783C-EE6B-901C-0035E98E88B5}"/>
              </a:ext>
            </a:extLst>
          </p:cNvPr>
          <p:cNvSpPr txBox="1"/>
          <p:nvPr userDrawn="1"/>
        </p:nvSpPr>
        <p:spPr>
          <a:xfrm>
            <a:off x="431800" y="2967335"/>
            <a:ext cx="5450280" cy="923330"/>
          </a:xfrm>
          <a:prstGeom prst="rect">
            <a:avLst/>
          </a:prstGeom>
        </p:spPr>
        <p:txBody>
          <a:bodyPr vert="horz" wrap="square" lIns="0" tIns="0" rIns="0" bIns="0" rtlCol="0" anchor="ctr">
            <a:spAutoFit/>
          </a:bodyPr>
          <a:lstStyle>
            <a:lvl1pPr algn="ctr">
              <a:lnSpc>
                <a:spcPct val="100000"/>
              </a:lnSpc>
              <a:spcBef>
                <a:spcPct val="0"/>
              </a:spcBef>
              <a:buNone/>
              <a:defRPr sz="6000">
                <a:solidFill>
                  <a:schemeClr val="accent1"/>
                </a:solidFill>
                <a:latin typeface="+mj-lt"/>
                <a:ea typeface="+mj-ea"/>
                <a:cs typeface="+mj-cs"/>
              </a:defRPr>
            </a:lvl1pPr>
          </a:lstStyle>
          <a:p>
            <a:pPr lvl="0" algn="l"/>
            <a:r>
              <a:rPr lang="en-GB" dirty="0"/>
              <a:t>Thank you!</a:t>
            </a:r>
          </a:p>
        </p:txBody>
      </p:sp>
    </p:spTree>
    <p:extLst>
      <p:ext uri="{BB962C8B-B14F-4D97-AF65-F5344CB8AC3E}">
        <p14:creationId xmlns:p14="http://schemas.microsoft.com/office/powerpoint/2010/main" val="36572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00DBF-A89D-7962-2D12-FFCF86DBDD44}"/>
              </a:ext>
            </a:extLst>
          </p:cNvPr>
          <p:cNvSpPr>
            <a:spLocks noGrp="1"/>
          </p:cNvSpPr>
          <p:nvPr>
            <p:ph idx="1"/>
          </p:nvPr>
        </p:nvSpPr>
        <p:spPr>
          <a:xfrm>
            <a:off x="431799" y="1460500"/>
            <a:ext cx="11326814"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72820-2A37-3727-6BCD-8672BF7BAA70}"/>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5" name="Footer Placeholder 4">
            <a:extLst>
              <a:ext uri="{FF2B5EF4-FFF2-40B4-BE49-F238E27FC236}">
                <a16:creationId xmlns:a16="http://schemas.microsoft.com/office/drawing/2014/main" id="{59B53C1E-2C54-CDD6-31C4-8FA1E5276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017E35-97B9-A5CC-62ED-BA20C03974A6}"/>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7" name="Title Placeholder 1">
            <a:extLst>
              <a:ext uri="{FF2B5EF4-FFF2-40B4-BE49-F238E27FC236}">
                <a16:creationId xmlns:a16="http://schemas.microsoft.com/office/drawing/2014/main" id="{B50BA676-E4B7-40AC-A61A-316A738DFC98}"/>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40454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0208-9C90-86FA-CEC3-31DAD674FE5F}"/>
              </a:ext>
            </a:extLst>
          </p:cNvPr>
          <p:cNvSpPr>
            <a:spLocks noGrp="1"/>
          </p:cNvSpPr>
          <p:nvPr>
            <p:ph type="title" hasCustomPrompt="1"/>
          </p:nvPr>
        </p:nvSpPr>
        <p:spPr>
          <a:xfrm>
            <a:off x="431800" y="2505671"/>
            <a:ext cx="7491413" cy="1846659"/>
          </a:xfrm>
        </p:spPr>
        <p:txBody>
          <a:bodyPr vert="horz" wrap="square" lIns="0" tIns="0" rIns="0" bIns="0" rtlCol="0" anchor="ctr">
            <a:spAutoFit/>
          </a:bodyPr>
          <a:lstStyle>
            <a:lvl1pPr>
              <a:defRPr lang="en-GB" sz="6000" dirty="0">
                <a:solidFill>
                  <a:schemeClr val="accent1"/>
                </a:solidFill>
              </a:defRPr>
            </a:lvl1pPr>
          </a:lstStyle>
          <a:p>
            <a:pPr marL="0" lvl="0"/>
            <a:r>
              <a:rPr lang="en-US" dirty="0"/>
              <a:t>Add section </a:t>
            </a:r>
            <a:br>
              <a:rPr lang="en-US" dirty="0"/>
            </a:br>
            <a:r>
              <a:rPr lang="en-US" dirty="0"/>
              <a:t>heading here</a:t>
            </a:r>
            <a:endParaRPr lang="en-GB"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8CB6787-AEA2-AB14-3243-ECEEC568C70B}"/>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8120063" y="1339776"/>
            <a:ext cx="5986347" cy="4598862"/>
          </a:xfrm>
          <a:prstGeom prst="rect">
            <a:avLst/>
          </a:prstGeom>
        </p:spPr>
      </p:pic>
    </p:spTree>
    <p:extLst>
      <p:ext uri="{BB962C8B-B14F-4D97-AF65-F5344CB8AC3E}">
        <p14:creationId xmlns:p14="http://schemas.microsoft.com/office/powerpoint/2010/main" val="14940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A761-D552-A8D8-4BE9-791603DB5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45A4A-E6BE-F09A-34E4-228668620A0C}"/>
              </a:ext>
            </a:extLst>
          </p:cNvPr>
          <p:cNvSpPr>
            <a:spLocks noGrp="1"/>
          </p:cNvSpPr>
          <p:nvPr>
            <p:ph sz="half" idx="1"/>
          </p:nvPr>
        </p:nvSpPr>
        <p:spPr>
          <a:xfrm>
            <a:off x="431800" y="1460501"/>
            <a:ext cx="5559426"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12B075-7868-51D9-3F59-C086CF4CC2E2}"/>
              </a:ext>
            </a:extLst>
          </p:cNvPr>
          <p:cNvSpPr>
            <a:spLocks noGrp="1"/>
          </p:cNvSpPr>
          <p:nvPr>
            <p:ph sz="half" idx="2"/>
          </p:nvPr>
        </p:nvSpPr>
        <p:spPr>
          <a:xfrm>
            <a:off x="6200774" y="1460501"/>
            <a:ext cx="5559426" cy="4344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536FB8E5-C95F-3FB5-D940-66785E2A0DB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38E30BCC-CCC2-1D68-4835-0DA3067AEC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A6632-CBC0-E7B8-E791-88E5CD27FB22}"/>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8733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5FF823-4E19-F01E-5D56-6191CD24C974}"/>
              </a:ext>
            </a:extLst>
          </p:cNvPr>
          <p:cNvSpPr>
            <a:spLocks noGrp="1"/>
          </p:cNvSpPr>
          <p:nvPr>
            <p:ph type="body" idx="1"/>
          </p:nvPr>
        </p:nvSpPr>
        <p:spPr>
          <a:xfrm>
            <a:off x="431800" y="1480344"/>
            <a:ext cx="5565775"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B5E65A7-4998-D111-52FE-4AD0E613FE2E}"/>
              </a:ext>
            </a:extLst>
          </p:cNvPr>
          <p:cNvSpPr>
            <a:spLocks noGrp="1"/>
          </p:cNvSpPr>
          <p:nvPr>
            <p:ph sz="half" idx="2"/>
          </p:nvPr>
        </p:nvSpPr>
        <p:spPr>
          <a:xfrm>
            <a:off x="431800"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C065355-47CA-E97F-1CF3-0BEA0AC5E9BD}"/>
              </a:ext>
            </a:extLst>
          </p:cNvPr>
          <p:cNvSpPr>
            <a:spLocks noGrp="1"/>
          </p:cNvSpPr>
          <p:nvPr>
            <p:ph type="body" sz="quarter" idx="3"/>
          </p:nvPr>
        </p:nvSpPr>
        <p:spPr>
          <a:xfrm>
            <a:off x="6184900" y="1460499"/>
            <a:ext cx="5575300" cy="84931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21D8F-883B-DEC9-3A39-B09B32F75F2B}"/>
              </a:ext>
            </a:extLst>
          </p:cNvPr>
          <p:cNvSpPr>
            <a:spLocks noGrp="1"/>
          </p:cNvSpPr>
          <p:nvPr>
            <p:ph sz="quarter" idx="4"/>
          </p:nvPr>
        </p:nvSpPr>
        <p:spPr>
          <a:xfrm>
            <a:off x="6194425"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0D69A03-76EB-0C53-73B6-420BC06417CA}"/>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8" name="Footer Placeholder 7">
            <a:extLst>
              <a:ext uri="{FF2B5EF4-FFF2-40B4-BE49-F238E27FC236}">
                <a16:creationId xmlns:a16="http://schemas.microsoft.com/office/drawing/2014/main" id="{29C2D966-58B3-8EF1-74B0-8E0D33797C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73E453-29AD-C775-A0E9-9F357CEF7DD3}"/>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10" name="Title 1">
            <a:extLst>
              <a:ext uri="{FF2B5EF4-FFF2-40B4-BE49-F238E27FC236}">
                <a16:creationId xmlns:a16="http://schemas.microsoft.com/office/drawing/2014/main" id="{574AC227-646E-8179-DEF7-642E484CD6D9}"/>
              </a:ext>
            </a:extLst>
          </p:cNvPr>
          <p:cNvSpPr>
            <a:spLocks noGrp="1"/>
          </p:cNvSpPr>
          <p:nvPr>
            <p:ph type="title"/>
          </p:nvPr>
        </p:nvSpPr>
        <p:spPr>
          <a:xfrm>
            <a:off x="431799" y="431800"/>
            <a:ext cx="9899870" cy="847725"/>
          </a:xfrm>
        </p:spPr>
        <p:txBody>
          <a:bodyPr/>
          <a:lstStyle/>
          <a:p>
            <a:r>
              <a:rPr lang="en-US"/>
              <a:t>Click to edit Master title style</a:t>
            </a:r>
            <a:endParaRPr lang="en-GB"/>
          </a:p>
        </p:txBody>
      </p:sp>
    </p:spTree>
    <p:extLst>
      <p:ext uri="{BB962C8B-B14F-4D97-AF65-F5344CB8AC3E}">
        <p14:creationId xmlns:p14="http://schemas.microsoft.com/office/powerpoint/2010/main" val="3843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31CB-037F-53D8-2725-31D5E80FB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2EDECA-117E-E4FF-82B6-F76F7ABA409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4" name="Footer Placeholder 3">
            <a:extLst>
              <a:ext uri="{FF2B5EF4-FFF2-40B4-BE49-F238E27FC236}">
                <a16:creationId xmlns:a16="http://schemas.microsoft.com/office/drawing/2014/main" id="{15370C79-4C5C-1D26-8719-BD30268E8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0A772E-CE02-327A-9DED-20588093B41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35740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19AC-7AED-2020-E17A-F2B8F40DE1EC}"/>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3" name="Footer Placeholder 2">
            <a:extLst>
              <a:ext uri="{FF2B5EF4-FFF2-40B4-BE49-F238E27FC236}">
                <a16:creationId xmlns:a16="http://schemas.microsoft.com/office/drawing/2014/main" id="{A07D2BAE-7C93-4D37-A7DE-20840411C2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AE225D-7DB9-83E3-0932-E055560FB524}"/>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686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712-9220-6207-8BB2-D291AA1E50AE}"/>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24A7E62-F043-7D4F-5FAE-3D4CD94337E8}"/>
              </a:ext>
            </a:extLst>
          </p:cNvPr>
          <p:cNvSpPr>
            <a:spLocks noGrp="1"/>
          </p:cNvSpPr>
          <p:nvPr>
            <p:ph idx="1"/>
          </p:nvPr>
        </p:nvSpPr>
        <p:spPr>
          <a:xfrm>
            <a:off x="4267199" y="431801"/>
            <a:ext cx="7492999"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C5F208-4D86-6386-F216-3CC6A20C2A8D}"/>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92B6A-1F65-C1BB-66DC-1B28E5F37557}"/>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02D956FC-D90B-0658-5C92-2F95657DA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3721C-3472-1AF2-292C-5DB9AC86EC4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50710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1D8E62-C21F-424A-F350-B37ED0E1979E}"/>
              </a:ext>
            </a:extLst>
          </p:cNvPr>
          <p:cNvSpPr>
            <a:spLocks noGrp="1"/>
          </p:cNvSpPr>
          <p:nvPr>
            <p:ph type="pic" idx="1"/>
          </p:nvPr>
        </p:nvSpPr>
        <p:spPr>
          <a:xfrm>
            <a:off x="4267199" y="431801"/>
            <a:ext cx="7492999" cy="537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48ED76D-C616-246A-FD4C-A7309DCBCF6E}"/>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6" name="Footer Placeholder 5">
            <a:extLst>
              <a:ext uri="{FF2B5EF4-FFF2-40B4-BE49-F238E27FC236}">
                <a16:creationId xmlns:a16="http://schemas.microsoft.com/office/drawing/2014/main" id="{139273EE-3202-C219-6B5F-C1A20C94F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6AE639-421C-D42B-E243-87D8AB01DE39}"/>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8" name="Title 1">
            <a:extLst>
              <a:ext uri="{FF2B5EF4-FFF2-40B4-BE49-F238E27FC236}">
                <a16:creationId xmlns:a16="http://schemas.microsoft.com/office/drawing/2014/main" id="{D1B3ADC9-1929-735A-48DC-F6C57B4FB134}"/>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32D65AE7-DEBD-3877-01A3-4B68D2668988}"/>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67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9D67C-7252-E05D-1497-78E5816E9607}"/>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5C3126F-8D00-38EB-5CA7-7317F7B8E31E}"/>
              </a:ext>
            </a:extLst>
          </p:cNvPr>
          <p:cNvSpPr>
            <a:spLocks noGrp="1"/>
          </p:cNvSpPr>
          <p:nvPr>
            <p:ph type="body" idx="1"/>
          </p:nvPr>
        </p:nvSpPr>
        <p:spPr>
          <a:xfrm>
            <a:off x="431799" y="1460500"/>
            <a:ext cx="11326814" cy="434162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88A4D22-931C-E182-EDED-F3EAC3416D5F}"/>
              </a:ext>
            </a:extLst>
          </p:cNvPr>
          <p:cNvSpPr>
            <a:spLocks noGrp="1"/>
          </p:cNvSpPr>
          <p:nvPr>
            <p:ph type="ftr" sz="quarter" idx="3"/>
          </p:nvPr>
        </p:nvSpPr>
        <p:spPr>
          <a:xfrm>
            <a:off x="431799" y="6176963"/>
            <a:ext cx="9409113" cy="508743"/>
          </a:xfrm>
          <a:prstGeom prst="rect">
            <a:avLst/>
          </a:prstGeom>
        </p:spPr>
        <p:txBody>
          <a:bodyPr vert="horz" wrap="square" lIns="0" tIns="0" rIns="0" bIns="0" rtlCol="0" anchor="b">
            <a:noAutofit/>
          </a:bodyPr>
          <a:lstStyle>
            <a:lvl1pPr algn="l">
              <a:defRPr lang="en-GB" sz="1000" dirty="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A0D2138-CF97-B4EC-B832-019F1A5FCE4F}"/>
              </a:ext>
            </a:extLst>
          </p:cNvPr>
          <p:cNvSpPr>
            <a:spLocks noGrp="1"/>
          </p:cNvSpPr>
          <p:nvPr>
            <p:ph type="sldNum" sz="quarter" idx="4"/>
          </p:nvPr>
        </p:nvSpPr>
        <p:spPr>
          <a:xfrm>
            <a:off x="10981531" y="6531818"/>
            <a:ext cx="778669" cy="153888"/>
          </a:xfrm>
          <a:prstGeom prst="rect">
            <a:avLst/>
          </a:prstGeom>
        </p:spPr>
        <p:txBody>
          <a:bodyPr vert="horz" wrap="square" lIns="0" tIns="0" rIns="0" bIns="0" rtlCol="0" anchor="ctr">
            <a:spAutoFit/>
          </a:bodyPr>
          <a:lstStyle>
            <a:lvl1pPr algn="r">
              <a:defRPr sz="1000">
                <a:solidFill>
                  <a:schemeClr val="tx1">
                    <a:tint val="82000"/>
                  </a:schemeClr>
                </a:solidFill>
              </a:defRPr>
            </a:lvl1pPr>
          </a:lstStyle>
          <a:p>
            <a:fld id="{8223961E-8E25-4BEB-A1E7-A335D06D8AD4}" type="slidenum">
              <a:rPr lang="en-GB" smtClean="0"/>
              <a:pPr/>
              <a:t>‹#›</a:t>
            </a:fld>
            <a:endParaRPr lang="en-GB" dirty="0"/>
          </a:p>
        </p:txBody>
      </p:sp>
      <p:sp>
        <p:nvSpPr>
          <p:cNvPr id="7" name="Date Placeholder 6">
            <a:extLst>
              <a:ext uri="{FF2B5EF4-FFF2-40B4-BE49-F238E27FC236}">
                <a16:creationId xmlns:a16="http://schemas.microsoft.com/office/drawing/2014/main" id="{193EA934-D0D9-BE52-EAEA-35713DE3C4A9}"/>
              </a:ext>
            </a:extLst>
          </p:cNvPr>
          <p:cNvSpPr>
            <a:spLocks noGrp="1"/>
          </p:cNvSpPr>
          <p:nvPr>
            <p:ph type="dt" sz="half" idx="2"/>
          </p:nvPr>
        </p:nvSpPr>
        <p:spPr>
          <a:xfrm>
            <a:off x="10021888" y="6531818"/>
            <a:ext cx="778667" cy="153888"/>
          </a:xfrm>
          <a:prstGeom prst="rect">
            <a:avLst/>
          </a:prstGeom>
        </p:spPr>
        <p:txBody>
          <a:bodyPr vert="horz" wrap="square" lIns="0" tIns="0" rIns="0" bIns="0" rtlCol="0" anchor="ctr">
            <a:spAutoFit/>
          </a:bodyPr>
          <a:lstStyle>
            <a:lvl1pPr>
              <a:defRPr lang="en-GB" sz="1000" smtClean="0">
                <a:solidFill>
                  <a:schemeClr val="tx1">
                    <a:tint val="82000"/>
                  </a:schemeClr>
                </a:solidFill>
              </a:defRPr>
            </a:lvl1pPr>
          </a:lstStyle>
          <a:p>
            <a:pPr algn="r"/>
            <a:fld id="{B7698D47-D18E-44CB-852E-A89AA4CAFDD5}" type="datetimeFigureOut">
              <a:rPr lang="en-GB" smtClean="0"/>
              <a:pPr algn="r"/>
              <a:t>11/09/2024</a:t>
            </a:fld>
            <a:endParaRPr lang="en-GB" dirty="0"/>
          </a:p>
        </p:txBody>
      </p:sp>
      <p:pic>
        <p:nvPicPr>
          <p:cNvPr id="18" name="Picture 17" descr="A black and red logo&#10;&#10;Description automatically generated">
            <a:extLst>
              <a:ext uri="{FF2B5EF4-FFF2-40B4-BE49-F238E27FC236}">
                <a16:creationId xmlns:a16="http://schemas.microsoft.com/office/drawing/2014/main" id="{4C9A78A8-1DAE-DB3F-01D4-CFBD005BE708}"/>
              </a:ext>
            </a:extLst>
          </p:cNvPr>
          <p:cNvPicPr>
            <a:picLocks noChangeAspect="1"/>
          </p:cNvPicPr>
          <p:nvPr userDrawn="1">
            <p:custDataLst>
              <p:tags r:id="rId12"/>
            </p:custDataLst>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Tree>
    <p:extLst>
      <p:ext uri="{BB962C8B-B14F-4D97-AF65-F5344CB8AC3E}">
        <p14:creationId xmlns:p14="http://schemas.microsoft.com/office/powerpoint/2010/main" val="143368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userDrawn="1">
          <p15:clr>
            <a:srgbClr val="FBCBDE"/>
          </p15:clr>
        </p15:guide>
        <p15:guide id="3" pos="272" userDrawn="1">
          <p15:clr>
            <a:srgbClr val="FBCBDE"/>
          </p15:clr>
        </p15:guide>
        <p15:guide id="4" pos="762" userDrawn="1">
          <p15:clr>
            <a:srgbClr val="FBCBDE"/>
          </p15:clr>
        </p15:guide>
        <p15:guide id="5" pos="876" userDrawn="1">
          <p15:clr>
            <a:srgbClr val="FBCBDE"/>
          </p15:clr>
        </p15:guide>
        <p15:guide id="6" pos="1366" userDrawn="1">
          <p15:clr>
            <a:srgbClr val="FBCBDE"/>
          </p15:clr>
        </p15:guide>
        <p15:guide id="7" pos="1480" userDrawn="1">
          <p15:clr>
            <a:srgbClr val="FBCBDE"/>
          </p15:clr>
        </p15:guide>
        <p15:guide id="8" pos="1971" userDrawn="1">
          <p15:clr>
            <a:srgbClr val="FBCBDE"/>
          </p15:clr>
        </p15:guide>
        <p15:guide id="9" pos="2084" userDrawn="1">
          <p15:clr>
            <a:srgbClr val="FBCBDE"/>
          </p15:clr>
        </p15:guide>
        <p15:guide id="10" pos="2575" userDrawn="1">
          <p15:clr>
            <a:srgbClr val="FBCBDE"/>
          </p15:clr>
        </p15:guide>
        <p15:guide id="11" pos="2688" userDrawn="1">
          <p15:clr>
            <a:srgbClr val="FBCBDE"/>
          </p15:clr>
        </p15:guide>
        <p15:guide id="12" pos="3179" userDrawn="1">
          <p15:clr>
            <a:srgbClr val="FBCBDE"/>
          </p15:clr>
        </p15:guide>
        <p15:guide id="13" pos="3292" userDrawn="1">
          <p15:clr>
            <a:srgbClr val="FBCBDE"/>
          </p15:clr>
        </p15:guide>
        <p15:guide id="14" pos="3783" userDrawn="1">
          <p15:clr>
            <a:srgbClr val="FBCBDE"/>
          </p15:clr>
        </p15:guide>
        <p15:guide id="15" pos="3896" userDrawn="1">
          <p15:clr>
            <a:srgbClr val="FBCBDE"/>
          </p15:clr>
        </p15:guide>
        <p15:guide id="16" pos="4387" userDrawn="1">
          <p15:clr>
            <a:srgbClr val="FBCBDE"/>
          </p15:clr>
        </p15:guide>
        <p15:guide id="17" pos="4500" userDrawn="1">
          <p15:clr>
            <a:srgbClr val="FBCBDE"/>
          </p15:clr>
        </p15:guide>
        <p15:guide id="18" pos="4991" userDrawn="1">
          <p15:clr>
            <a:srgbClr val="FBCBDE"/>
          </p15:clr>
        </p15:guide>
        <p15:guide id="19" pos="5104" userDrawn="1">
          <p15:clr>
            <a:srgbClr val="FBCBDE"/>
          </p15:clr>
        </p15:guide>
        <p15:guide id="20" pos="5595" userDrawn="1">
          <p15:clr>
            <a:srgbClr val="FBCBDE"/>
          </p15:clr>
        </p15:guide>
        <p15:guide id="21" pos="5700" userDrawn="1">
          <p15:clr>
            <a:srgbClr val="FBCBDE"/>
          </p15:clr>
        </p15:guide>
        <p15:guide id="22" pos="6199" userDrawn="1">
          <p15:clr>
            <a:srgbClr val="FBCBDE"/>
          </p15:clr>
        </p15:guide>
        <p15:guide id="23" pos="6313" userDrawn="1">
          <p15:clr>
            <a:srgbClr val="FBCBDE"/>
          </p15:clr>
        </p15:guide>
        <p15:guide id="24" pos="6803" userDrawn="1">
          <p15:clr>
            <a:srgbClr val="FBCBDE"/>
          </p15:clr>
        </p15:guide>
        <p15:guide id="25" pos="6917" userDrawn="1">
          <p15:clr>
            <a:srgbClr val="FBCBDE"/>
          </p15:clr>
        </p15:guide>
        <p15:guide id="26" pos="7407" userDrawn="1">
          <p15:clr>
            <a:srgbClr val="FBCBDE"/>
          </p15:clr>
        </p15:guide>
        <p15:guide id="27" orient="horz" userDrawn="1">
          <p15:clr>
            <a:srgbClr val="FBCBDE"/>
          </p15:clr>
        </p15:guide>
        <p15:guide id="28" orient="horz" pos="4320" userDrawn="1">
          <p15:clr>
            <a:srgbClr val="FBCBDE"/>
          </p15:clr>
        </p15:guide>
        <p15:guide id="29" orient="horz" pos="272" userDrawn="1">
          <p15:clr>
            <a:srgbClr val="FBCBDE"/>
          </p15:clr>
        </p15:guide>
        <p15:guide id="30" orient="horz" pos="806" userDrawn="1">
          <p15:clr>
            <a:srgbClr val="FBCBDE"/>
          </p15:clr>
        </p15:guide>
        <p15:guide id="31" orient="horz" pos="920" userDrawn="1">
          <p15:clr>
            <a:srgbClr val="FBCBDE"/>
          </p15:clr>
        </p15:guide>
        <p15:guide id="32" orient="horz" pos="1455" userDrawn="1">
          <p15:clr>
            <a:srgbClr val="FBCBDE"/>
          </p15:clr>
        </p15:guide>
        <p15:guide id="33" orient="horz" pos="1568" userDrawn="1">
          <p15:clr>
            <a:srgbClr val="FBCBDE"/>
          </p15:clr>
        </p15:guide>
        <p15:guide id="34" orient="horz" pos="2103" userDrawn="1">
          <p15:clr>
            <a:srgbClr val="FBCBDE"/>
          </p15:clr>
        </p15:guide>
        <p15:guide id="35" orient="horz" pos="2216" userDrawn="1">
          <p15:clr>
            <a:srgbClr val="FBCBDE"/>
          </p15:clr>
        </p15:guide>
        <p15:guide id="36" orient="horz" pos="2751" userDrawn="1">
          <p15:clr>
            <a:srgbClr val="FBCBDE"/>
          </p15:clr>
        </p15:guide>
        <p15:guide id="37" orient="horz" pos="2864" userDrawn="1">
          <p15:clr>
            <a:srgbClr val="FBCBDE"/>
          </p15:clr>
        </p15:guide>
        <p15:guide id="38" orient="horz" pos="3399" userDrawn="1">
          <p15:clr>
            <a:srgbClr val="FBCBDE"/>
          </p15:clr>
        </p15:guide>
        <p15:guide id="39" orient="horz" pos="3513" userDrawn="1">
          <p15:clr>
            <a:srgbClr val="FBCBDE"/>
          </p15:clr>
        </p15:guide>
        <p15:guide id="40" orient="horz" pos="4047" userDrawn="1">
          <p15:clr>
            <a:srgbClr val="FBCBDE"/>
          </p15:clr>
        </p15:guide>
        <p15:guide id="4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859732-E7D4-1DDA-FF82-7E23B73994BD}"/>
              </a:ext>
            </a:extLst>
          </p:cNvPr>
          <p:cNvSpPr>
            <a:spLocks noGrp="1"/>
          </p:cNvSpPr>
          <p:nvPr>
            <p:ph type="ctrTitle"/>
          </p:nvPr>
        </p:nvSpPr>
        <p:spPr/>
        <p:txBody>
          <a:bodyPr/>
          <a:lstStyle/>
          <a:p>
            <a:r>
              <a:rPr lang="en-GB" dirty="0"/>
              <a:t>Literature</a:t>
            </a:r>
          </a:p>
        </p:txBody>
      </p:sp>
      <p:sp>
        <p:nvSpPr>
          <p:cNvPr id="11" name="Subtitle 10">
            <a:extLst>
              <a:ext uri="{FF2B5EF4-FFF2-40B4-BE49-F238E27FC236}">
                <a16:creationId xmlns:a16="http://schemas.microsoft.com/office/drawing/2014/main" id="{77338E81-DE6E-DB6D-F4DE-8AF70EA21E47}"/>
              </a:ext>
            </a:extLst>
          </p:cNvPr>
          <p:cNvSpPr>
            <a:spLocks noGrp="1"/>
          </p:cNvSpPr>
          <p:nvPr>
            <p:ph type="subTitle" idx="1"/>
          </p:nvPr>
        </p:nvSpPr>
        <p:spPr/>
        <p:txBody>
          <a:bodyPr/>
          <a:lstStyle/>
          <a:p>
            <a:r>
              <a:rPr lang="en-GB" dirty="0"/>
              <a:t>Read an excerpt of </a:t>
            </a:r>
            <a:r>
              <a:rPr lang="en-GB" i="1" dirty="0"/>
              <a:t>Black Beauty </a:t>
            </a:r>
            <a:r>
              <a:rPr lang="en-GB" dirty="0"/>
              <a:t>and </a:t>
            </a:r>
            <a:br>
              <a:rPr lang="en-GB" dirty="0"/>
            </a:br>
            <a:r>
              <a:rPr lang="en-GB" dirty="0"/>
              <a:t>take a look through some activities</a:t>
            </a:r>
          </a:p>
        </p:txBody>
      </p:sp>
      <p:sp>
        <p:nvSpPr>
          <p:cNvPr id="12" name="Text Placeholder 11">
            <a:extLst>
              <a:ext uri="{FF2B5EF4-FFF2-40B4-BE49-F238E27FC236}">
                <a16:creationId xmlns:a16="http://schemas.microsoft.com/office/drawing/2014/main" id="{483ED367-FCD9-03E6-0638-9443F98F9D8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507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090048-614D-CD4A-7A0A-31CDCE49EF2E}"/>
              </a:ext>
            </a:extLst>
          </p:cNvPr>
          <p:cNvSpPr/>
          <p:nvPr/>
        </p:nvSpPr>
        <p:spPr>
          <a:xfrm flipH="1">
            <a:off x="1" y="0"/>
            <a:ext cx="696436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itle 2">
            <a:extLst>
              <a:ext uri="{FF2B5EF4-FFF2-40B4-BE49-F238E27FC236}">
                <a16:creationId xmlns:a16="http://schemas.microsoft.com/office/drawing/2014/main" id="{2835F134-ACC9-8678-FEDD-4522EF9309D7}"/>
              </a:ext>
            </a:extLst>
          </p:cNvPr>
          <p:cNvSpPr>
            <a:spLocks noGrp="1"/>
          </p:cNvSpPr>
          <p:nvPr>
            <p:ph type="title"/>
          </p:nvPr>
        </p:nvSpPr>
        <p:spPr/>
        <p:txBody>
          <a:bodyPr/>
          <a:lstStyle/>
          <a:p>
            <a:r>
              <a:rPr lang="en-GB" dirty="0"/>
              <a:t>3. And! But! So!</a:t>
            </a:r>
          </a:p>
        </p:txBody>
      </p:sp>
      <p:sp>
        <p:nvSpPr>
          <p:cNvPr id="4" name="TextBox 3">
            <a:extLst>
              <a:ext uri="{FF2B5EF4-FFF2-40B4-BE49-F238E27FC236}">
                <a16:creationId xmlns:a16="http://schemas.microsoft.com/office/drawing/2014/main" id="{592848A3-7A81-922E-1EFF-2DD75B9F4656}"/>
              </a:ext>
            </a:extLst>
          </p:cNvPr>
          <p:cNvSpPr txBox="1"/>
          <p:nvPr/>
        </p:nvSpPr>
        <p:spPr>
          <a:xfrm>
            <a:off x="431799" y="2489200"/>
            <a:ext cx="5812914" cy="3539430"/>
          </a:xfrm>
          <a:prstGeom prst="rect">
            <a:avLst/>
          </a:prstGeom>
          <a:noFill/>
        </p:spPr>
        <p:txBody>
          <a:bodyPr wrap="square" lIns="0" tIns="0" rIns="0" bIns="0" rtlCol="0" anchor="t">
            <a:spAutoFit/>
          </a:bodyPr>
          <a:lstStyle/>
          <a:p>
            <a:pPr>
              <a:spcAft>
                <a:spcPts val="1200"/>
              </a:spcAft>
            </a:pPr>
            <a:r>
              <a:rPr lang="en-US" sz="2000" dirty="0"/>
              <a:t>In pairs or a group, play this storytelling game. </a:t>
            </a:r>
            <a:br>
              <a:rPr lang="en-US" sz="2000" dirty="0"/>
            </a:br>
            <a:r>
              <a:rPr lang="en-US" sz="2000" dirty="0"/>
              <a:t>One player starts the story off with one sentence. The next player continues the story, starting their sentence with “and” or “but” – use “and” to build on the story so far, and “but” to take the story in a new direction. Use “so” to explore how your characters react to the new direction.</a:t>
            </a:r>
          </a:p>
          <a:p>
            <a:pPr>
              <a:spcAft>
                <a:spcPts val="1200"/>
              </a:spcAft>
            </a:pPr>
            <a:r>
              <a:rPr lang="en-US" sz="1600" dirty="0">
                <a:solidFill>
                  <a:schemeClr val="tx2"/>
                </a:solidFill>
              </a:rPr>
              <a:t>For example: “Black Beauty was pulling his master and John along the road in the cart.” “And they came to a bridge over the river.” “But the bridge was broken and the river was overflowing!” “So they rode six miles back to the crossroads.” “And were very tired and hungry when they got there.” And so on.</a:t>
            </a:r>
          </a:p>
        </p:txBody>
      </p:sp>
      <p:sp>
        <p:nvSpPr>
          <p:cNvPr id="26" name="TextBox 25">
            <a:extLst>
              <a:ext uri="{FF2B5EF4-FFF2-40B4-BE49-F238E27FC236}">
                <a16:creationId xmlns:a16="http://schemas.microsoft.com/office/drawing/2014/main" id="{08E003C3-D00B-1F49-910A-A0D95DCA73BD}"/>
              </a:ext>
            </a:extLst>
          </p:cNvPr>
          <p:cNvSpPr txBox="1"/>
          <p:nvPr/>
        </p:nvSpPr>
        <p:spPr>
          <a:xfrm>
            <a:off x="7575548" y="2489200"/>
            <a:ext cx="4184654" cy="1846659"/>
          </a:xfrm>
          <a:prstGeom prst="rect">
            <a:avLst/>
          </a:prstGeom>
          <a:noFill/>
        </p:spPr>
        <p:txBody>
          <a:bodyPr wrap="square" lIns="0" tIns="0" rIns="0" bIns="0" rtlCol="0" anchor="t">
            <a:spAutoFit/>
          </a:bodyPr>
          <a:lstStyle/>
          <a:p>
            <a:pPr>
              <a:spcAft>
                <a:spcPts val="1200"/>
              </a:spcAft>
            </a:pPr>
            <a:r>
              <a:rPr lang="en-US" sz="2000" dirty="0"/>
              <a:t>Set a timer for 3 minutes – the challenge is to get as many twists and turns in as you can before the timer goes off. When three minutes is up, the final player needs to end the story! </a:t>
            </a:r>
          </a:p>
        </p:txBody>
      </p:sp>
      <p:grpSp>
        <p:nvGrpSpPr>
          <p:cNvPr id="28" name="Graphic 4">
            <a:extLst>
              <a:ext uri="{FF2B5EF4-FFF2-40B4-BE49-F238E27FC236}">
                <a16:creationId xmlns:a16="http://schemas.microsoft.com/office/drawing/2014/main" id="{0E304472-998D-E85F-E870-8928A8F98119}"/>
              </a:ext>
            </a:extLst>
          </p:cNvPr>
          <p:cNvGrpSpPr/>
          <p:nvPr/>
        </p:nvGrpSpPr>
        <p:grpSpPr>
          <a:xfrm>
            <a:off x="431799" y="1727200"/>
            <a:ext cx="546100" cy="596900"/>
            <a:chOff x="5934075" y="3241675"/>
            <a:chExt cx="546100" cy="596900"/>
          </a:xfrm>
          <a:noFill/>
        </p:grpSpPr>
        <p:sp>
          <p:nvSpPr>
            <p:cNvPr id="29" name="Freeform: Shape 28">
              <a:extLst>
                <a:ext uri="{FF2B5EF4-FFF2-40B4-BE49-F238E27FC236}">
                  <a16:creationId xmlns:a16="http://schemas.microsoft.com/office/drawing/2014/main" id="{BF0ED047-12D7-4172-B5B6-910B6C7844CA}"/>
                </a:ext>
              </a:extLst>
            </p:cNvPr>
            <p:cNvSpPr/>
            <p:nvPr/>
          </p:nvSpPr>
          <p:spPr>
            <a:xfrm>
              <a:off x="6099175" y="3673475"/>
              <a:ext cx="215900" cy="88900"/>
            </a:xfrm>
            <a:custGeom>
              <a:avLst/>
              <a:gdLst>
                <a:gd name="connsiteX0" fmla="*/ 215900 w 215900"/>
                <a:gd name="connsiteY0" fmla="*/ 88900 h 88900"/>
                <a:gd name="connsiteX1" fmla="*/ 215900 w 215900"/>
                <a:gd name="connsiteY1" fmla="*/ 50800 h 88900"/>
                <a:gd name="connsiteX2" fmla="*/ 107950 w 215900"/>
                <a:gd name="connsiteY2" fmla="*/ 0 h 88900"/>
                <a:gd name="connsiteX3" fmla="*/ 0 w 215900"/>
                <a:gd name="connsiteY3" fmla="*/ 50800 h 88900"/>
                <a:gd name="connsiteX4" fmla="*/ 0 w 215900"/>
                <a:gd name="connsiteY4" fmla="*/ 88900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88900">
                  <a:moveTo>
                    <a:pt x="215900" y="88900"/>
                  </a:moveTo>
                  <a:lnTo>
                    <a:pt x="215900" y="50800"/>
                  </a:lnTo>
                  <a:cubicBezTo>
                    <a:pt x="215900" y="15240"/>
                    <a:pt x="143510" y="0"/>
                    <a:pt x="107950" y="0"/>
                  </a:cubicBezTo>
                  <a:cubicBezTo>
                    <a:pt x="72390" y="0"/>
                    <a:pt x="0" y="15240"/>
                    <a:pt x="0" y="50800"/>
                  </a:cubicBezTo>
                  <a:lnTo>
                    <a:pt x="0" y="88900"/>
                  </a:lnTo>
                </a:path>
              </a:pathLst>
            </a:custGeom>
            <a:noFill/>
            <a:ln w="19050" cap="flat">
              <a:solidFill>
                <a:schemeClr val="accent1"/>
              </a:solidFill>
              <a:prstDash val="solid"/>
              <a:round/>
              <a:extLst>
                <a:ext uri="{C807C97D-BFC1-408E-A445-0C87EB9F89A2}">
                  <ask:lineSketchStyleProps xmlns:ask="http://schemas.microsoft.com/office/drawing/2018/sketchyshapes" sd="4255187592">
                    <ask:type>
                      <ask:lineSketchCurved/>
                    </ask:type>
                  </ask:lineSketchStyleProps>
                </a:ext>
              </a:extLst>
            </a:ln>
          </p:spPr>
          <p:txBody>
            <a:bodyPr rtlCol="0" anchor="ctr"/>
            <a:lstStyle/>
            <a:p>
              <a:endParaRPr lang="en-GB"/>
            </a:p>
          </p:txBody>
        </p:sp>
        <p:sp>
          <p:nvSpPr>
            <p:cNvPr id="30" name="Freeform: Shape 29">
              <a:extLst>
                <a:ext uri="{FF2B5EF4-FFF2-40B4-BE49-F238E27FC236}">
                  <a16:creationId xmlns:a16="http://schemas.microsoft.com/office/drawing/2014/main" id="{84A8802C-219F-91C5-0438-B42C1DF7BDC8}"/>
                </a:ext>
              </a:extLst>
            </p:cNvPr>
            <p:cNvSpPr/>
            <p:nvPr/>
          </p:nvSpPr>
          <p:spPr>
            <a:xfrm>
              <a:off x="6162675" y="3522344"/>
              <a:ext cx="88900" cy="113030"/>
            </a:xfrm>
            <a:custGeom>
              <a:avLst/>
              <a:gdLst>
                <a:gd name="connsiteX0" fmla="*/ 44450 w 88900"/>
                <a:gd name="connsiteY0" fmla="*/ 113030 h 113030"/>
                <a:gd name="connsiteX1" fmla="*/ 88900 w 88900"/>
                <a:gd name="connsiteY1" fmla="*/ 64770 h 113030"/>
                <a:gd name="connsiteX2" fmla="*/ 88900 w 88900"/>
                <a:gd name="connsiteY2" fmla="*/ 48260 h 113030"/>
                <a:gd name="connsiteX3" fmla="*/ 44450 w 88900"/>
                <a:gd name="connsiteY3" fmla="*/ 0 h 113030"/>
                <a:gd name="connsiteX4" fmla="*/ 0 w 88900"/>
                <a:gd name="connsiteY4" fmla="*/ 48260 h 113030"/>
                <a:gd name="connsiteX5" fmla="*/ 0 w 88900"/>
                <a:gd name="connsiteY5" fmla="*/ 64770 h 113030"/>
                <a:gd name="connsiteX6" fmla="*/ 44450 w 88900"/>
                <a:gd name="connsiteY6" fmla="*/ 113030 h 1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13030">
                  <a:moveTo>
                    <a:pt x="44450" y="113030"/>
                  </a:moveTo>
                  <a:cubicBezTo>
                    <a:pt x="71120" y="113030"/>
                    <a:pt x="88900" y="91440"/>
                    <a:pt x="88900" y="64770"/>
                  </a:cubicBezTo>
                  <a:lnTo>
                    <a:pt x="88900" y="48260"/>
                  </a:lnTo>
                  <a:cubicBezTo>
                    <a:pt x="88900" y="21590"/>
                    <a:pt x="71120" y="0"/>
                    <a:pt x="44450" y="0"/>
                  </a:cubicBezTo>
                  <a:cubicBezTo>
                    <a:pt x="17780" y="0"/>
                    <a:pt x="0" y="21590"/>
                    <a:pt x="0" y="48260"/>
                  </a:cubicBezTo>
                  <a:lnTo>
                    <a:pt x="0" y="64770"/>
                  </a:lnTo>
                  <a:cubicBezTo>
                    <a:pt x="0" y="91440"/>
                    <a:pt x="17780" y="113030"/>
                    <a:pt x="44450" y="11303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99688833">
                    <ask:type>
                      <ask:lineSketchCurved/>
                    </ask:type>
                  </ask:lineSketchStyleProps>
                </a:ext>
              </a:extLst>
            </a:ln>
          </p:spPr>
          <p:txBody>
            <a:bodyPr rtlCol="0" anchor="ctr"/>
            <a:lstStyle/>
            <a:p>
              <a:endParaRPr lang="en-GB"/>
            </a:p>
          </p:txBody>
        </p:sp>
        <p:sp>
          <p:nvSpPr>
            <p:cNvPr id="31" name="Freeform: Shape 30">
              <a:extLst>
                <a:ext uri="{FF2B5EF4-FFF2-40B4-BE49-F238E27FC236}">
                  <a16:creationId xmlns:a16="http://schemas.microsoft.com/office/drawing/2014/main" id="{EFEF1C91-EE5C-9CFC-277F-5906C37AD735}"/>
                </a:ext>
              </a:extLst>
            </p:cNvPr>
            <p:cNvSpPr/>
            <p:nvPr/>
          </p:nvSpPr>
          <p:spPr>
            <a:xfrm>
              <a:off x="5972175" y="3545205"/>
              <a:ext cx="88900" cy="115569"/>
            </a:xfrm>
            <a:custGeom>
              <a:avLst/>
              <a:gdLst>
                <a:gd name="connsiteX0" fmla="*/ 44450 w 88900"/>
                <a:gd name="connsiteY0" fmla="*/ 115570 h 115569"/>
                <a:gd name="connsiteX1" fmla="*/ 0 w 88900"/>
                <a:gd name="connsiteY1" fmla="*/ 66040 h 115569"/>
                <a:gd name="connsiteX2" fmla="*/ 0 w 88900"/>
                <a:gd name="connsiteY2" fmla="*/ 49530 h 115569"/>
                <a:gd name="connsiteX3" fmla="*/ 44450 w 88900"/>
                <a:gd name="connsiteY3" fmla="*/ 0 h 115569"/>
                <a:gd name="connsiteX4" fmla="*/ 88900 w 88900"/>
                <a:gd name="connsiteY4" fmla="*/ 49530 h 115569"/>
                <a:gd name="connsiteX5" fmla="*/ 88900 w 88900"/>
                <a:gd name="connsiteY5" fmla="*/ 66040 h 115569"/>
                <a:gd name="connsiteX6" fmla="*/ 44450 w 88900"/>
                <a:gd name="connsiteY6" fmla="*/ 115570 h 1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15569">
                  <a:moveTo>
                    <a:pt x="44450" y="115570"/>
                  </a:moveTo>
                  <a:cubicBezTo>
                    <a:pt x="17780" y="115570"/>
                    <a:pt x="0" y="93980"/>
                    <a:pt x="0" y="66040"/>
                  </a:cubicBezTo>
                  <a:lnTo>
                    <a:pt x="0" y="49530"/>
                  </a:lnTo>
                  <a:cubicBezTo>
                    <a:pt x="0" y="22860"/>
                    <a:pt x="17780" y="0"/>
                    <a:pt x="44450" y="0"/>
                  </a:cubicBezTo>
                  <a:cubicBezTo>
                    <a:pt x="71120" y="0"/>
                    <a:pt x="88900" y="21590"/>
                    <a:pt x="88900" y="49530"/>
                  </a:cubicBezTo>
                  <a:lnTo>
                    <a:pt x="88900" y="66040"/>
                  </a:lnTo>
                  <a:cubicBezTo>
                    <a:pt x="88900" y="92710"/>
                    <a:pt x="71120" y="115570"/>
                    <a:pt x="44450" y="11557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3541202514">
                    <ask:type>
                      <ask:lineSketchCurved/>
                    </ask:type>
                  </ask:lineSketchStyleProps>
                </a:ext>
              </a:extLst>
            </a:ln>
          </p:spPr>
          <p:txBody>
            <a:bodyPr rtlCol="0" anchor="ctr"/>
            <a:lstStyle/>
            <a:p>
              <a:endParaRPr lang="en-GB"/>
            </a:p>
          </p:txBody>
        </p:sp>
        <p:sp>
          <p:nvSpPr>
            <p:cNvPr id="32" name="Freeform: Shape 31">
              <a:extLst>
                <a:ext uri="{FF2B5EF4-FFF2-40B4-BE49-F238E27FC236}">
                  <a16:creationId xmlns:a16="http://schemas.microsoft.com/office/drawing/2014/main" id="{89F070D1-9D31-277E-9580-7CA404834812}"/>
                </a:ext>
              </a:extLst>
            </p:cNvPr>
            <p:cNvSpPr/>
            <p:nvPr/>
          </p:nvSpPr>
          <p:spPr>
            <a:xfrm>
              <a:off x="6353175" y="3545205"/>
              <a:ext cx="88900" cy="115569"/>
            </a:xfrm>
            <a:custGeom>
              <a:avLst/>
              <a:gdLst>
                <a:gd name="connsiteX0" fmla="*/ 44450 w 88900"/>
                <a:gd name="connsiteY0" fmla="*/ 115570 h 115569"/>
                <a:gd name="connsiteX1" fmla="*/ 88900 w 88900"/>
                <a:gd name="connsiteY1" fmla="*/ 66040 h 115569"/>
                <a:gd name="connsiteX2" fmla="*/ 88900 w 88900"/>
                <a:gd name="connsiteY2" fmla="*/ 49530 h 115569"/>
                <a:gd name="connsiteX3" fmla="*/ 44450 w 88900"/>
                <a:gd name="connsiteY3" fmla="*/ 0 h 115569"/>
                <a:gd name="connsiteX4" fmla="*/ 0 w 88900"/>
                <a:gd name="connsiteY4" fmla="*/ 49530 h 115569"/>
                <a:gd name="connsiteX5" fmla="*/ 0 w 88900"/>
                <a:gd name="connsiteY5" fmla="*/ 66040 h 115569"/>
                <a:gd name="connsiteX6" fmla="*/ 44450 w 88900"/>
                <a:gd name="connsiteY6" fmla="*/ 115570 h 1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15569">
                  <a:moveTo>
                    <a:pt x="44450" y="115570"/>
                  </a:moveTo>
                  <a:cubicBezTo>
                    <a:pt x="71120" y="115570"/>
                    <a:pt x="88900" y="93980"/>
                    <a:pt x="88900" y="66040"/>
                  </a:cubicBezTo>
                  <a:lnTo>
                    <a:pt x="88900" y="49530"/>
                  </a:lnTo>
                  <a:cubicBezTo>
                    <a:pt x="88900" y="22860"/>
                    <a:pt x="71120" y="0"/>
                    <a:pt x="44450" y="0"/>
                  </a:cubicBezTo>
                  <a:cubicBezTo>
                    <a:pt x="17780" y="0"/>
                    <a:pt x="0" y="21590"/>
                    <a:pt x="0" y="49530"/>
                  </a:cubicBezTo>
                  <a:lnTo>
                    <a:pt x="0" y="66040"/>
                  </a:lnTo>
                  <a:cubicBezTo>
                    <a:pt x="0" y="92710"/>
                    <a:pt x="17780" y="115570"/>
                    <a:pt x="44450" y="11557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4090264250">
                    <ask:type>
                      <ask:lineSketchCurved/>
                    </ask:type>
                  </ask:lineSketchStyleProps>
                </a:ext>
              </a:extLst>
            </a:ln>
          </p:spPr>
          <p:txBody>
            <a:bodyPr rtlCol="0" anchor="ctr"/>
            <a:lstStyle/>
            <a:p>
              <a:endParaRPr lang="en-GB"/>
            </a:p>
          </p:txBody>
        </p:sp>
        <p:sp>
          <p:nvSpPr>
            <p:cNvPr id="33" name="Freeform: Shape 32">
              <a:extLst>
                <a:ext uri="{FF2B5EF4-FFF2-40B4-BE49-F238E27FC236}">
                  <a16:creationId xmlns:a16="http://schemas.microsoft.com/office/drawing/2014/main" id="{F25AACEB-3A15-F969-331D-0FCBDE2FF158}"/>
                </a:ext>
              </a:extLst>
            </p:cNvPr>
            <p:cNvSpPr/>
            <p:nvPr/>
          </p:nvSpPr>
          <p:spPr>
            <a:xfrm>
              <a:off x="6264090" y="3698875"/>
              <a:ext cx="216084" cy="139700"/>
            </a:xfrm>
            <a:custGeom>
              <a:avLst/>
              <a:gdLst>
                <a:gd name="connsiteX0" fmla="*/ 216084 w 216084"/>
                <a:gd name="connsiteY0" fmla="*/ 139700 h 139700"/>
                <a:gd name="connsiteX1" fmla="*/ 216084 w 216084"/>
                <a:gd name="connsiteY1" fmla="*/ 38100 h 139700"/>
                <a:gd name="connsiteX2" fmla="*/ 177984 w 216084"/>
                <a:gd name="connsiteY2" fmla="*/ 0 h 139700"/>
                <a:gd name="connsiteX3" fmla="*/ 139884 w 216084"/>
                <a:gd name="connsiteY3" fmla="*/ 0 h 139700"/>
                <a:gd name="connsiteX4" fmla="*/ 76384 w 216084"/>
                <a:gd name="connsiteY4" fmla="*/ 63500 h 139700"/>
                <a:gd name="connsiteX5" fmla="*/ 184 w 216084"/>
                <a:gd name="connsiteY5" fmla="*/ 63500 h 139700"/>
                <a:gd name="connsiteX6" fmla="*/ 38284 w 216084"/>
                <a:gd name="connsiteY6" fmla="*/ 114300 h 139700"/>
                <a:gd name="connsiteX7" fmla="*/ 114484 w 216084"/>
                <a:gd name="connsiteY7" fmla="*/ 114300 h 139700"/>
                <a:gd name="connsiteX8" fmla="*/ 165284 w 216084"/>
                <a:gd name="connsiteY8" fmla="*/ 635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84" h="139700">
                  <a:moveTo>
                    <a:pt x="216084" y="139700"/>
                  </a:moveTo>
                  <a:lnTo>
                    <a:pt x="216084" y="38100"/>
                  </a:lnTo>
                  <a:cubicBezTo>
                    <a:pt x="216084" y="16510"/>
                    <a:pt x="199574" y="0"/>
                    <a:pt x="177984" y="0"/>
                  </a:cubicBezTo>
                  <a:lnTo>
                    <a:pt x="139884" y="0"/>
                  </a:lnTo>
                  <a:lnTo>
                    <a:pt x="76384" y="63500"/>
                  </a:lnTo>
                  <a:lnTo>
                    <a:pt x="184" y="63500"/>
                  </a:lnTo>
                  <a:cubicBezTo>
                    <a:pt x="184" y="63500"/>
                    <a:pt x="-4896" y="114300"/>
                    <a:pt x="38284" y="114300"/>
                  </a:cubicBezTo>
                  <a:cubicBezTo>
                    <a:pt x="63684" y="114300"/>
                    <a:pt x="114484" y="114300"/>
                    <a:pt x="114484" y="114300"/>
                  </a:cubicBezTo>
                  <a:lnTo>
                    <a:pt x="165284" y="63500"/>
                  </a:lnTo>
                </a:path>
              </a:pathLst>
            </a:custGeom>
            <a:noFill/>
            <a:ln w="19050" cap="flat">
              <a:solidFill>
                <a:schemeClr val="accent1"/>
              </a:solidFill>
              <a:prstDash val="solid"/>
              <a:round/>
              <a:extLst>
                <a:ext uri="{C807C97D-BFC1-408E-A445-0C87EB9F89A2}">
                  <ask:lineSketchStyleProps xmlns:ask="http://schemas.microsoft.com/office/drawing/2018/sketchyshapes" sd="2529620097">
                    <ask:type>
                      <ask:lineSketchCurved/>
                    </ask:type>
                  </ask:lineSketchStyleProps>
                </a:ext>
              </a:extLst>
            </a:ln>
          </p:spPr>
          <p:txBody>
            <a:bodyPr rtlCol="0" anchor="ctr"/>
            <a:lstStyle/>
            <a:p>
              <a:endParaRPr lang="en-GB"/>
            </a:p>
          </p:txBody>
        </p:sp>
        <p:sp>
          <p:nvSpPr>
            <p:cNvPr id="34" name="Freeform: Shape 33">
              <a:extLst>
                <a:ext uri="{FF2B5EF4-FFF2-40B4-BE49-F238E27FC236}">
                  <a16:creationId xmlns:a16="http://schemas.microsoft.com/office/drawing/2014/main" id="{54046C54-F105-E250-200F-7423205D1516}"/>
                </a:ext>
              </a:extLst>
            </p:cNvPr>
            <p:cNvSpPr/>
            <p:nvPr/>
          </p:nvSpPr>
          <p:spPr>
            <a:xfrm>
              <a:off x="5934075" y="3698875"/>
              <a:ext cx="216084" cy="139700"/>
            </a:xfrm>
            <a:custGeom>
              <a:avLst/>
              <a:gdLst>
                <a:gd name="connsiteX0" fmla="*/ 0 w 216084"/>
                <a:gd name="connsiteY0" fmla="*/ 139700 h 139700"/>
                <a:gd name="connsiteX1" fmla="*/ 0 w 216084"/>
                <a:gd name="connsiteY1" fmla="*/ 38100 h 139700"/>
                <a:gd name="connsiteX2" fmla="*/ 38100 w 216084"/>
                <a:gd name="connsiteY2" fmla="*/ 0 h 139700"/>
                <a:gd name="connsiteX3" fmla="*/ 76200 w 216084"/>
                <a:gd name="connsiteY3" fmla="*/ 0 h 139700"/>
                <a:gd name="connsiteX4" fmla="*/ 139700 w 216084"/>
                <a:gd name="connsiteY4" fmla="*/ 63500 h 139700"/>
                <a:gd name="connsiteX5" fmla="*/ 215900 w 216084"/>
                <a:gd name="connsiteY5" fmla="*/ 63500 h 139700"/>
                <a:gd name="connsiteX6" fmla="*/ 177800 w 216084"/>
                <a:gd name="connsiteY6" fmla="*/ 114300 h 139700"/>
                <a:gd name="connsiteX7" fmla="*/ 101600 w 216084"/>
                <a:gd name="connsiteY7" fmla="*/ 114300 h 139700"/>
                <a:gd name="connsiteX8" fmla="*/ 50800 w 216084"/>
                <a:gd name="connsiteY8" fmla="*/ 635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84" h="139700">
                  <a:moveTo>
                    <a:pt x="0" y="139700"/>
                  </a:moveTo>
                  <a:lnTo>
                    <a:pt x="0" y="38100"/>
                  </a:lnTo>
                  <a:cubicBezTo>
                    <a:pt x="0" y="16510"/>
                    <a:pt x="16510" y="0"/>
                    <a:pt x="38100" y="0"/>
                  </a:cubicBezTo>
                  <a:lnTo>
                    <a:pt x="76200" y="0"/>
                  </a:lnTo>
                  <a:lnTo>
                    <a:pt x="139700" y="63500"/>
                  </a:lnTo>
                  <a:lnTo>
                    <a:pt x="215900" y="63500"/>
                  </a:lnTo>
                  <a:cubicBezTo>
                    <a:pt x="215900" y="63500"/>
                    <a:pt x="220980" y="114300"/>
                    <a:pt x="177800" y="114300"/>
                  </a:cubicBezTo>
                  <a:cubicBezTo>
                    <a:pt x="152400" y="114300"/>
                    <a:pt x="101600" y="114300"/>
                    <a:pt x="101600" y="114300"/>
                  </a:cubicBezTo>
                  <a:lnTo>
                    <a:pt x="50800" y="63500"/>
                  </a:lnTo>
                </a:path>
              </a:pathLst>
            </a:custGeom>
            <a:noFill/>
            <a:ln w="19050" cap="flat">
              <a:solidFill>
                <a:schemeClr val="accent1"/>
              </a:solidFill>
              <a:prstDash val="solid"/>
              <a:round/>
              <a:extLst>
                <a:ext uri="{C807C97D-BFC1-408E-A445-0C87EB9F89A2}">
                  <ask:lineSketchStyleProps xmlns:ask="http://schemas.microsoft.com/office/drawing/2018/sketchyshapes" sd="3414109101">
                    <ask:type>
                      <ask:lineSketchCurved/>
                    </ask:type>
                  </ask:lineSketchStyleProps>
                </a:ext>
              </a:extLst>
            </a:ln>
          </p:spPr>
          <p:txBody>
            <a:bodyPr rtlCol="0" anchor="ctr"/>
            <a:lstStyle/>
            <a:p>
              <a:endParaRPr lang="en-GB"/>
            </a:p>
          </p:txBody>
        </p:sp>
        <p:sp>
          <p:nvSpPr>
            <p:cNvPr id="35" name="Freeform: Shape 34">
              <a:extLst>
                <a:ext uri="{FF2B5EF4-FFF2-40B4-BE49-F238E27FC236}">
                  <a16:creationId xmlns:a16="http://schemas.microsoft.com/office/drawing/2014/main" id="{738FC188-ACFF-0713-0122-E1EE6AC8FCA4}"/>
                </a:ext>
              </a:extLst>
            </p:cNvPr>
            <p:cNvSpPr/>
            <p:nvPr/>
          </p:nvSpPr>
          <p:spPr>
            <a:xfrm>
              <a:off x="6391275" y="3800475"/>
              <a:ext cx="12700" cy="38100"/>
            </a:xfrm>
            <a:custGeom>
              <a:avLst/>
              <a:gdLst>
                <a:gd name="connsiteX0" fmla="*/ 0 w 12700"/>
                <a:gd name="connsiteY0" fmla="*/ 0 h 38100"/>
                <a:gd name="connsiteX1" fmla="*/ 0 w 12700"/>
                <a:gd name="connsiteY1" fmla="*/ 38100 h 38100"/>
              </a:gdLst>
              <a:ahLst/>
              <a:cxnLst>
                <a:cxn ang="0">
                  <a:pos x="connsiteX0" y="connsiteY0"/>
                </a:cxn>
                <a:cxn ang="0">
                  <a:pos x="connsiteX1" y="connsiteY1"/>
                </a:cxn>
              </a:cxnLst>
              <a:rect l="l" t="t" r="r" b="b"/>
              <a:pathLst>
                <a:path w="12700" h="38100">
                  <a:moveTo>
                    <a:pt x="0" y="0"/>
                  </a:moveTo>
                  <a:lnTo>
                    <a:pt x="0" y="38100"/>
                  </a:lnTo>
                </a:path>
              </a:pathLst>
            </a:custGeom>
            <a:noFill/>
            <a:ln w="19050" cap="flat">
              <a:solidFill>
                <a:schemeClr val="accent1"/>
              </a:solidFill>
              <a:prstDash val="solid"/>
              <a:round/>
              <a:extLst>
                <a:ext uri="{C807C97D-BFC1-408E-A445-0C87EB9F89A2}">
                  <ask:lineSketchStyleProps xmlns:ask="http://schemas.microsoft.com/office/drawing/2018/sketchyshapes" sd="373182266">
                    <ask:type>
                      <ask:lineSketchCurved/>
                    </ask:type>
                  </ask:lineSketchStyleProps>
                </a:ext>
              </a:extLst>
            </a:ln>
          </p:spPr>
          <p:txBody>
            <a:bodyPr rtlCol="0" anchor="ctr"/>
            <a:lstStyle/>
            <a:p>
              <a:endParaRPr lang="en-GB"/>
            </a:p>
          </p:txBody>
        </p:sp>
        <p:sp>
          <p:nvSpPr>
            <p:cNvPr id="36" name="Freeform: Shape 35">
              <a:extLst>
                <a:ext uri="{FF2B5EF4-FFF2-40B4-BE49-F238E27FC236}">
                  <a16:creationId xmlns:a16="http://schemas.microsoft.com/office/drawing/2014/main" id="{6EBCD0AB-C944-D29C-595D-B83380747C79}"/>
                </a:ext>
              </a:extLst>
            </p:cNvPr>
            <p:cNvSpPr/>
            <p:nvPr/>
          </p:nvSpPr>
          <p:spPr>
            <a:xfrm>
              <a:off x="6022975" y="3800475"/>
              <a:ext cx="12700" cy="38100"/>
            </a:xfrm>
            <a:custGeom>
              <a:avLst/>
              <a:gdLst>
                <a:gd name="connsiteX0" fmla="*/ 0 w 12700"/>
                <a:gd name="connsiteY0" fmla="*/ 0 h 38100"/>
                <a:gd name="connsiteX1" fmla="*/ 0 w 12700"/>
                <a:gd name="connsiteY1" fmla="*/ 38100 h 38100"/>
              </a:gdLst>
              <a:ahLst/>
              <a:cxnLst>
                <a:cxn ang="0">
                  <a:pos x="connsiteX0" y="connsiteY0"/>
                </a:cxn>
                <a:cxn ang="0">
                  <a:pos x="connsiteX1" y="connsiteY1"/>
                </a:cxn>
              </a:cxnLst>
              <a:rect l="l" t="t" r="r" b="b"/>
              <a:pathLst>
                <a:path w="12700" h="38100">
                  <a:moveTo>
                    <a:pt x="0" y="0"/>
                  </a:moveTo>
                  <a:lnTo>
                    <a:pt x="0" y="38100"/>
                  </a:lnTo>
                </a:path>
              </a:pathLst>
            </a:custGeom>
            <a:noFill/>
            <a:ln w="19050" cap="flat">
              <a:solidFill>
                <a:schemeClr val="accent1"/>
              </a:solidFill>
              <a:prstDash val="solid"/>
              <a:round/>
              <a:extLst>
                <a:ext uri="{C807C97D-BFC1-408E-A445-0C87EB9F89A2}">
                  <ask:lineSketchStyleProps xmlns:ask="http://schemas.microsoft.com/office/drawing/2018/sketchyshapes" sd="1838007524">
                    <ask:type>
                      <ask:lineSketchCurved/>
                    </ask:type>
                  </ask:lineSketchStyleProps>
                </a:ext>
              </a:extLst>
            </a:ln>
          </p:spPr>
          <p:txBody>
            <a:bodyPr rtlCol="0" anchor="ctr"/>
            <a:lstStyle/>
            <a:p>
              <a:endParaRPr lang="en-GB"/>
            </a:p>
          </p:txBody>
        </p:sp>
        <p:sp>
          <p:nvSpPr>
            <p:cNvPr id="37" name="Freeform: Shape 36">
              <a:extLst>
                <a:ext uri="{FF2B5EF4-FFF2-40B4-BE49-F238E27FC236}">
                  <a16:creationId xmlns:a16="http://schemas.microsoft.com/office/drawing/2014/main" id="{C41FD275-B3F1-9934-137E-5165E19D649F}"/>
                </a:ext>
              </a:extLst>
            </p:cNvPr>
            <p:cNvSpPr/>
            <p:nvPr/>
          </p:nvSpPr>
          <p:spPr>
            <a:xfrm>
              <a:off x="6111875" y="3813175"/>
              <a:ext cx="190500" cy="12700"/>
            </a:xfrm>
            <a:custGeom>
              <a:avLst/>
              <a:gdLst>
                <a:gd name="connsiteX0" fmla="*/ 0 w 190500"/>
                <a:gd name="connsiteY0" fmla="*/ 0 h 12700"/>
                <a:gd name="connsiteX1" fmla="*/ 190500 w 190500"/>
                <a:gd name="connsiteY1" fmla="*/ 0 h 12700"/>
              </a:gdLst>
              <a:ahLst/>
              <a:cxnLst>
                <a:cxn ang="0">
                  <a:pos x="connsiteX0" y="connsiteY0"/>
                </a:cxn>
                <a:cxn ang="0">
                  <a:pos x="connsiteX1" y="connsiteY1"/>
                </a:cxn>
              </a:cxnLst>
              <a:rect l="l" t="t" r="r" b="b"/>
              <a:pathLst>
                <a:path w="190500" h="12700">
                  <a:moveTo>
                    <a:pt x="0" y="0"/>
                  </a:moveTo>
                  <a:lnTo>
                    <a:pt x="190500" y="0"/>
                  </a:lnTo>
                </a:path>
              </a:pathLst>
            </a:custGeom>
            <a:noFill/>
            <a:ln w="19050" cap="flat">
              <a:solidFill>
                <a:schemeClr val="accent1"/>
              </a:solidFill>
              <a:prstDash val="solid"/>
              <a:round/>
              <a:extLst>
                <a:ext uri="{C807C97D-BFC1-408E-A445-0C87EB9F89A2}">
                  <ask:lineSketchStyleProps xmlns:ask="http://schemas.microsoft.com/office/drawing/2018/sketchyshapes" sd="2146741602">
                    <ask:type>
                      <ask:lineSketchCurved/>
                    </ask:type>
                  </ask:lineSketchStyleProps>
                </a:ext>
              </a:extLst>
            </a:ln>
          </p:spPr>
          <p:txBody>
            <a:bodyPr rtlCol="0" anchor="ctr"/>
            <a:lstStyle/>
            <a:p>
              <a:endParaRPr lang="en-GB"/>
            </a:p>
          </p:txBody>
        </p:sp>
        <p:sp>
          <p:nvSpPr>
            <p:cNvPr id="38" name="Freeform: Shape 37">
              <a:extLst>
                <a:ext uri="{FF2B5EF4-FFF2-40B4-BE49-F238E27FC236}">
                  <a16:creationId xmlns:a16="http://schemas.microsoft.com/office/drawing/2014/main" id="{2D14D41E-C3AB-C33A-4E71-EF5D99C22838}"/>
                </a:ext>
              </a:extLst>
            </p:cNvPr>
            <p:cNvSpPr/>
            <p:nvPr/>
          </p:nvSpPr>
          <p:spPr>
            <a:xfrm>
              <a:off x="6022975" y="3241675"/>
              <a:ext cx="381000" cy="296287"/>
            </a:xfrm>
            <a:custGeom>
              <a:avLst/>
              <a:gdLst>
                <a:gd name="connsiteX0" fmla="*/ 25400 w 381000"/>
                <a:gd name="connsiteY0" fmla="*/ 0 h 296287"/>
                <a:gd name="connsiteX1" fmla="*/ 355600 w 381000"/>
                <a:gd name="connsiteY1" fmla="*/ 0 h 296287"/>
                <a:gd name="connsiteX2" fmla="*/ 381000 w 381000"/>
                <a:gd name="connsiteY2" fmla="*/ 25400 h 296287"/>
                <a:gd name="connsiteX3" fmla="*/ 381000 w 381000"/>
                <a:gd name="connsiteY3" fmla="*/ 203200 h 296287"/>
                <a:gd name="connsiteX4" fmla="*/ 355600 w 381000"/>
                <a:gd name="connsiteY4" fmla="*/ 228600 h 296287"/>
                <a:gd name="connsiteX5" fmla="*/ 304800 w 381000"/>
                <a:gd name="connsiteY5" fmla="*/ 228600 h 296287"/>
                <a:gd name="connsiteX6" fmla="*/ 304800 w 381000"/>
                <a:gd name="connsiteY6" fmla="*/ 283210 h 296287"/>
                <a:gd name="connsiteX7" fmla="*/ 281940 w 381000"/>
                <a:gd name="connsiteY7" fmla="*/ 292100 h 296287"/>
                <a:gd name="connsiteX8" fmla="*/ 228600 w 381000"/>
                <a:gd name="connsiteY8" fmla="*/ 229870 h 296287"/>
                <a:gd name="connsiteX9" fmla="*/ 25400 w 381000"/>
                <a:gd name="connsiteY9" fmla="*/ 229870 h 296287"/>
                <a:gd name="connsiteX10" fmla="*/ 0 w 381000"/>
                <a:gd name="connsiteY10" fmla="*/ 204470 h 296287"/>
                <a:gd name="connsiteX11" fmla="*/ 0 w 381000"/>
                <a:gd name="connsiteY11" fmla="*/ 26670 h 296287"/>
                <a:gd name="connsiteX12" fmla="*/ 25400 w 381000"/>
                <a:gd name="connsiteY12" fmla="*/ 0 h 2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296287">
                  <a:moveTo>
                    <a:pt x="25400" y="0"/>
                  </a:moveTo>
                  <a:lnTo>
                    <a:pt x="355600" y="0"/>
                  </a:lnTo>
                  <a:cubicBezTo>
                    <a:pt x="369570" y="0"/>
                    <a:pt x="381000" y="11430"/>
                    <a:pt x="381000" y="25400"/>
                  </a:cubicBezTo>
                  <a:lnTo>
                    <a:pt x="381000" y="203200"/>
                  </a:lnTo>
                  <a:cubicBezTo>
                    <a:pt x="381000" y="217170"/>
                    <a:pt x="369570" y="228600"/>
                    <a:pt x="355600" y="228600"/>
                  </a:cubicBezTo>
                  <a:lnTo>
                    <a:pt x="304800" y="228600"/>
                  </a:lnTo>
                  <a:lnTo>
                    <a:pt x="304800" y="283210"/>
                  </a:lnTo>
                  <a:cubicBezTo>
                    <a:pt x="304800" y="294640"/>
                    <a:pt x="289560" y="300990"/>
                    <a:pt x="281940" y="292100"/>
                  </a:cubicBezTo>
                  <a:lnTo>
                    <a:pt x="228600" y="229870"/>
                  </a:lnTo>
                  <a:lnTo>
                    <a:pt x="25400" y="229870"/>
                  </a:lnTo>
                  <a:cubicBezTo>
                    <a:pt x="11430" y="229870"/>
                    <a:pt x="0" y="218440"/>
                    <a:pt x="0" y="204470"/>
                  </a:cubicBezTo>
                  <a:lnTo>
                    <a:pt x="0" y="26670"/>
                  </a:lnTo>
                  <a:cubicBezTo>
                    <a:pt x="0" y="11430"/>
                    <a:pt x="11430" y="0"/>
                    <a:pt x="25400" y="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4118493214">
                    <ask:type>
                      <ask:lineSketchCurved/>
                    </ask:type>
                  </ask:lineSketchStyleProps>
                </a:ext>
              </a:extLst>
            </a:ln>
          </p:spPr>
          <p:txBody>
            <a:bodyPr rtlCol="0" anchor="ctr"/>
            <a:lstStyle/>
            <a:p>
              <a:endParaRPr lang="en-GB"/>
            </a:p>
          </p:txBody>
        </p:sp>
      </p:grpSp>
      <p:grpSp>
        <p:nvGrpSpPr>
          <p:cNvPr id="41" name="Graphic 38">
            <a:extLst>
              <a:ext uri="{FF2B5EF4-FFF2-40B4-BE49-F238E27FC236}">
                <a16:creationId xmlns:a16="http://schemas.microsoft.com/office/drawing/2014/main" id="{0E1A9639-2C2B-9A32-89F7-81A19A6E3393}"/>
              </a:ext>
            </a:extLst>
          </p:cNvPr>
          <p:cNvGrpSpPr/>
          <p:nvPr/>
        </p:nvGrpSpPr>
        <p:grpSpPr>
          <a:xfrm>
            <a:off x="7575548" y="1733550"/>
            <a:ext cx="355600" cy="584200"/>
            <a:chOff x="8654538" y="5116154"/>
            <a:chExt cx="355600" cy="584200"/>
          </a:xfrm>
          <a:noFill/>
        </p:grpSpPr>
        <p:sp>
          <p:nvSpPr>
            <p:cNvPr id="42" name="Freeform: Shape 41">
              <a:extLst>
                <a:ext uri="{FF2B5EF4-FFF2-40B4-BE49-F238E27FC236}">
                  <a16:creationId xmlns:a16="http://schemas.microsoft.com/office/drawing/2014/main" id="{9E95C375-0650-983F-0393-8F33D4E1E086}"/>
                </a:ext>
              </a:extLst>
            </p:cNvPr>
            <p:cNvSpPr/>
            <p:nvPr/>
          </p:nvSpPr>
          <p:spPr>
            <a:xfrm>
              <a:off x="8857738" y="5179654"/>
              <a:ext cx="114300" cy="457200"/>
            </a:xfrm>
            <a:custGeom>
              <a:avLst/>
              <a:gdLst>
                <a:gd name="connsiteX0" fmla="*/ 114300 w 114300"/>
                <a:gd name="connsiteY0" fmla="*/ 457200 h 457200"/>
                <a:gd name="connsiteX1" fmla="*/ 114300 w 114300"/>
                <a:gd name="connsiteY1" fmla="*/ 377190 h 457200"/>
                <a:gd name="connsiteX2" fmla="*/ 81280 w 114300"/>
                <a:gd name="connsiteY2" fmla="*/ 295910 h 457200"/>
                <a:gd name="connsiteX3" fmla="*/ 0 w 114300"/>
                <a:gd name="connsiteY3" fmla="*/ 215900 h 457200"/>
                <a:gd name="connsiteX4" fmla="*/ 81280 w 114300"/>
                <a:gd name="connsiteY4" fmla="*/ 134620 h 457200"/>
                <a:gd name="connsiteX5" fmla="*/ 114300 w 114300"/>
                <a:gd name="connsiteY5" fmla="*/ 53340 h 457200"/>
                <a:gd name="connsiteX6" fmla="*/ 114300 w 1143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a:moveTo>
                    <a:pt x="114300" y="457200"/>
                  </a:moveTo>
                  <a:lnTo>
                    <a:pt x="114300" y="377190"/>
                  </a:lnTo>
                  <a:cubicBezTo>
                    <a:pt x="114300" y="346710"/>
                    <a:pt x="102870" y="317500"/>
                    <a:pt x="81280" y="295910"/>
                  </a:cubicBezTo>
                  <a:lnTo>
                    <a:pt x="0" y="215900"/>
                  </a:lnTo>
                  <a:lnTo>
                    <a:pt x="81280" y="134620"/>
                  </a:lnTo>
                  <a:cubicBezTo>
                    <a:pt x="102870" y="113030"/>
                    <a:pt x="114300" y="83820"/>
                    <a:pt x="114300" y="53340"/>
                  </a:cubicBezTo>
                  <a:lnTo>
                    <a:pt x="114300" y="0"/>
                  </a:lnTo>
                </a:path>
              </a:pathLst>
            </a:custGeom>
            <a:noFill/>
            <a:ln w="19050" cap="flat">
              <a:solidFill>
                <a:schemeClr val="accent1"/>
              </a:solidFill>
              <a:prstDash val="solid"/>
              <a:round/>
              <a:extLst>
                <a:ext uri="{C807C97D-BFC1-408E-A445-0C87EB9F89A2}">
                  <ask:lineSketchStyleProps xmlns:ask="http://schemas.microsoft.com/office/drawing/2018/sketchyshapes" sd="587782765">
                    <ask:type>
                      <ask:lineSketchCurved/>
                    </ask:type>
                  </ask:lineSketchStyleProps>
                </a:ext>
              </a:extLst>
            </a:ln>
          </p:spPr>
          <p:txBody>
            <a:bodyPr rtlCol="0" anchor="ctr"/>
            <a:lstStyle/>
            <a:p>
              <a:endParaRPr lang="en-GB"/>
            </a:p>
          </p:txBody>
        </p:sp>
        <p:sp>
          <p:nvSpPr>
            <p:cNvPr id="43" name="Freeform: Shape 42">
              <a:extLst>
                <a:ext uri="{FF2B5EF4-FFF2-40B4-BE49-F238E27FC236}">
                  <a16:creationId xmlns:a16="http://schemas.microsoft.com/office/drawing/2014/main" id="{C99F2882-ED7D-BEF4-05B8-103F4052034A}"/>
                </a:ext>
              </a:extLst>
            </p:cNvPr>
            <p:cNvSpPr/>
            <p:nvPr/>
          </p:nvSpPr>
          <p:spPr>
            <a:xfrm>
              <a:off x="8692638" y="5179654"/>
              <a:ext cx="114300" cy="457200"/>
            </a:xfrm>
            <a:custGeom>
              <a:avLst/>
              <a:gdLst>
                <a:gd name="connsiteX0" fmla="*/ 0 w 114300"/>
                <a:gd name="connsiteY0" fmla="*/ 0 h 457200"/>
                <a:gd name="connsiteX1" fmla="*/ 0 w 114300"/>
                <a:gd name="connsiteY1" fmla="*/ 54610 h 457200"/>
                <a:gd name="connsiteX2" fmla="*/ 33020 w 114300"/>
                <a:gd name="connsiteY2" fmla="*/ 135890 h 457200"/>
                <a:gd name="connsiteX3" fmla="*/ 114300 w 114300"/>
                <a:gd name="connsiteY3" fmla="*/ 215900 h 457200"/>
                <a:gd name="connsiteX4" fmla="*/ 33020 w 114300"/>
                <a:gd name="connsiteY4" fmla="*/ 297180 h 457200"/>
                <a:gd name="connsiteX5" fmla="*/ 0 w 114300"/>
                <a:gd name="connsiteY5" fmla="*/ 378460 h 457200"/>
                <a:gd name="connsiteX6" fmla="*/ 0 w 114300"/>
                <a:gd name="connsiteY6"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457200">
                  <a:moveTo>
                    <a:pt x="0" y="0"/>
                  </a:moveTo>
                  <a:lnTo>
                    <a:pt x="0" y="54610"/>
                  </a:lnTo>
                  <a:cubicBezTo>
                    <a:pt x="0" y="85090"/>
                    <a:pt x="11430" y="114300"/>
                    <a:pt x="33020" y="135890"/>
                  </a:cubicBezTo>
                  <a:lnTo>
                    <a:pt x="114300" y="215900"/>
                  </a:lnTo>
                  <a:lnTo>
                    <a:pt x="33020" y="297180"/>
                  </a:lnTo>
                  <a:cubicBezTo>
                    <a:pt x="11430" y="318770"/>
                    <a:pt x="0" y="347980"/>
                    <a:pt x="0" y="378460"/>
                  </a:cubicBezTo>
                  <a:lnTo>
                    <a:pt x="0" y="457200"/>
                  </a:lnTo>
                </a:path>
              </a:pathLst>
            </a:custGeom>
            <a:noFill/>
            <a:ln w="19050" cap="flat">
              <a:solidFill>
                <a:schemeClr val="accent1"/>
              </a:solidFill>
              <a:prstDash val="solid"/>
              <a:round/>
              <a:extLst>
                <a:ext uri="{C807C97D-BFC1-408E-A445-0C87EB9F89A2}">
                  <ask:lineSketchStyleProps xmlns:ask="http://schemas.microsoft.com/office/drawing/2018/sketchyshapes" sd="2948017723">
                    <ask:type>
                      <ask:lineSketchCurved/>
                    </ask:type>
                  </ask:lineSketchStyleProps>
                </a:ext>
              </a:extLst>
            </a:ln>
          </p:spPr>
          <p:txBody>
            <a:bodyPr rtlCol="0" anchor="ctr"/>
            <a:lstStyle/>
            <a:p>
              <a:endParaRPr lang="en-GB"/>
            </a:p>
          </p:txBody>
        </p:sp>
        <p:sp>
          <p:nvSpPr>
            <p:cNvPr id="44" name="Freeform: Shape 43">
              <a:extLst>
                <a:ext uri="{FF2B5EF4-FFF2-40B4-BE49-F238E27FC236}">
                  <a16:creationId xmlns:a16="http://schemas.microsoft.com/office/drawing/2014/main" id="{51A3B53D-397E-31EB-CC59-ED96CA7D52BC}"/>
                </a:ext>
              </a:extLst>
            </p:cNvPr>
            <p:cNvSpPr/>
            <p:nvPr/>
          </p:nvSpPr>
          <p:spPr>
            <a:xfrm>
              <a:off x="8654538" y="5116154"/>
              <a:ext cx="355600" cy="63500"/>
            </a:xfrm>
            <a:custGeom>
              <a:avLst/>
              <a:gdLst>
                <a:gd name="connsiteX0" fmla="*/ 355600 w 355600"/>
                <a:gd name="connsiteY0" fmla="*/ 0 h 63500"/>
                <a:gd name="connsiteX1" fmla="*/ 0 w 355600"/>
                <a:gd name="connsiteY1" fmla="*/ 0 h 63500"/>
                <a:gd name="connsiteX2" fmla="*/ 0 w 355600"/>
                <a:gd name="connsiteY2" fmla="*/ 38100 h 63500"/>
                <a:gd name="connsiteX3" fmla="*/ 25400 w 355600"/>
                <a:gd name="connsiteY3" fmla="*/ 63500 h 63500"/>
                <a:gd name="connsiteX4" fmla="*/ 330200 w 355600"/>
                <a:gd name="connsiteY4" fmla="*/ 63500 h 63500"/>
                <a:gd name="connsiteX5" fmla="*/ 355600 w 355600"/>
                <a:gd name="connsiteY5" fmla="*/ 38100 h 63500"/>
                <a:gd name="connsiteX6" fmla="*/ 3556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a:moveTo>
                    <a:pt x="355600" y="0"/>
                  </a:moveTo>
                  <a:lnTo>
                    <a:pt x="0" y="0"/>
                  </a:lnTo>
                  <a:lnTo>
                    <a:pt x="0" y="38100"/>
                  </a:lnTo>
                  <a:cubicBezTo>
                    <a:pt x="0" y="52070"/>
                    <a:pt x="11430" y="63500"/>
                    <a:pt x="25400" y="63500"/>
                  </a:cubicBezTo>
                  <a:lnTo>
                    <a:pt x="330200" y="63500"/>
                  </a:lnTo>
                  <a:cubicBezTo>
                    <a:pt x="344170" y="63500"/>
                    <a:pt x="355600" y="52070"/>
                    <a:pt x="355600" y="38100"/>
                  </a:cubicBezTo>
                  <a:lnTo>
                    <a:pt x="355600" y="0"/>
                  </a:lnTo>
                  <a:close/>
                </a:path>
              </a:pathLst>
            </a:custGeom>
            <a:noFill/>
            <a:ln w="19050" cap="flat">
              <a:solidFill>
                <a:schemeClr val="accent1"/>
              </a:solidFill>
              <a:prstDash val="solid"/>
              <a:round/>
              <a:extLst>
                <a:ext uri="{C807C97D-BFC1-408E-A445-0C87EB9F89A2}">
                  <ask:lineSketchStyleProps xmlns:ask="http://schemas.microsoft.com/office/drawing/2018/sketchyshapes" sd="587185787">
                    <ask:type>
                      <ask:lineSketchCurved/>
                    </ask:type>
                  </ask:lineSketchStyleProps>
                </a:ext>
              </a:extLst>
            </a:ln>
          </p:spPr>
          <p:txBody>
            <a:bodyPr rtlCol="0" anchor="ctr"/>
            <a:lstStyle/>
            <a:p>
              <a:endParaRPr lang="en-GB"/>
            </a:p>
          </p:txBody>
        </p:sp>
        <p:sp>
          <p:nvSpPr>
            <p:cNvPr id="45" name="Freeform: Shape 44">
              <a:extLst>
                <a:ext uri="{FF2B5EF4-FFF2-40B4-BE49-F238E27FC236}">
                  <a16:creationId xmlns:a16="http://schemas.microsoft.com/office/drawing/2014/main" id="{E70A1D3C-FD2C-1AD5-056E-94206445BD2D}"/>
                </a:ext>
              </a:extLst>
            </p:cNvPr>
            <p:cNvSpPr/>
            <p:nvPr/>
          </p:nvSpPr>
          <p:spPr>
            <a:xfrm>
              <a:off x="8654538" y="5636854"/>
              <a:ext cx="355600" cy="63500"/>
            </a:xfrm>
            <a:custGeom>
              <a:avLst/>
              <a:gdLst>
                <a:gd name="connsiteX0" fmla="*/ 330200 w 355600"/>
                <a:gd name="connsiteY0" fmla="*/ 0 h 63500"/>
                <a:gd name="connsiteX1" fmla="*/ 25400 w 355600"/>
                <a:gd name="connsiteY1" fmla="*/ 0 h 63500"/>
                <a:gd name="connsiteX2" fmla="*/ 0 w 355600"/>
                <a:gd name="connsiteY2" fmla="*/ 25400 h 63500"/>
                <a:gd name="connsiteX3" fmla="*/ 0 w 355600"/>
                <a:gd name="connsiteY3" fmla="*/ 63500 h 63500"/>
                <a:gd name="connsiteX4" fmla="*/ 355600 w 355600"/>
                <a:gd name="connsiteY4" fmla="*/ 63500 h 63500"/>
                <a:gd name="connsiteX5" fmla="*/ 355600 w 355600"/>
                <a:gd name="connsiteY5" fmla="*/ 25400 h 63500"/>
                <a:gd name="connsiteX6" fmla="*/ 330200 w 355600"/>
                <a:gd name="connsiteY6" fmla="*/ 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63500">
                  <a:moveTo>
                    <a:pt x="330200" y="0"/>
                  </a:moveTo>
                  <a:lnTo>
                    <a:pt x="25400" y="0"/>
                  </a:lnTo>
                  <a:cubicBezTo>
                    <a:pt x="11430" y="0"/>
                    <a:pt x="0" y="11430"/>
                    <a:pt x="0" y="25400"/>
                  </a:cubicBezTo>
                  <a:lnTo>
                    <a:pt x="0" y="63500"/>
                  </a:lnTo>
                  <a:lnTo>
                    <a:pt x="355600" y="63500"/>
                  </a:lnTo>
                  <a:lnTo>
                    <a:pt x="355600" y="25400"/>
                  </a:lnTo>
                  <a:cubicBezTo>
                    <a:pt x="355600" y="11430"/>
                    <a:pt x="344170" y="0"/>
                    <a:pt x="330200" y="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3769148929">
                    <ask:type>
                      <ask:lineSketchCurved/>
                    </ask:type>
                  </ask:lineSketchStyleProps>
                </a:ext>
              </a:extLst>
            </a:ln>
          </p:spPr>
          <p:txBody>
            <a:bodyPr rtlCol="0" anchor="ctr"/>
            <a:lstStyle/>
            <a:p>
              <a:endParaRPr lang="en-GB"/>
            </a:p>
          </p:txBody>
        </p:sp>
        <p:sp>
          <p:nvSpPr>
            <p:cNvPr id="46" name="Freeform: Shape 45">
              <a:extLst>
                <a:ext uri="{FF2B5EF4-FFF2-40B4-BE49-F238E27FC236}">
                  <a16:creationId xmlns:a16="http://schemas.microsoft.com/office/drawing/2014/main" id="{260583E4-39A4-8E7A-BC8B-453CD14B7020}"/>
                </a:ext>
              </a:extLst>
            </p:cNvPr>
            <p:cNvSpPr/>
            <p:nvPr/>
          </p:nvSpPr>
          <p:spPr>
            <a:xfrm>
              <a:off x="8743438" y="5547954"/>
              <a:ext cx="177800" cy="63500"/>
            </a:xfrm>
            <a:custGeom>
              <a:avLst/>
              <a:gdLst>
                <a:gd name="connsiteX0" fmla="*/ 177800 w 177800"/>
                <a:gd name="connsiteY0" fmla="*/ 63500 h 63500"/>
                <a:gd name="connsiteX1" fmla="*/ 88900 w 177800"/>
                <a:gd name="connsiteY1" fmla="*/ 0 h 63500"/>
                <a:gd name="connsiteX2" fmla="*/ 0 w 177800"/>
                <a:gd name="connsiteY2" fmla="*/ 63500 h 63500"/>
              </a:gdLst>
              <a:ahLst/>
              <a:cxnLst>
                <a:cxn ang="0">
                  <a:pos x="connsiteX0" y="connsiteY0"/>
                </a:cxn>
                <a:cxn ang="0">
                  <a:pos x="connsiteX1" y="connsiteY1"/>
                </a:cxn>
                <a:cxn ang="0">
                  <a:pos x="connsiteX2" y="connsiteY2"/>
                </a:cxn>
              </a:cxnLst>
              <a:rect l="l" t="t" r="r" b="b"/>
              <a:pathLst>
                <a:path w="177800" h="63500">
                  <a:moveTo>
                    <a:pt x="177800" y="63500"/>
                  </a:moveTo>
                  <a:cubicBezTo>
                    <a:pt x="177800" y="38100"/>
                    <a:pt x="88900" y="0"/>
                    <a:pt x="88900" y="0"/>
                  </a:cubicBezTo>
                  <a:cubicBezTo>
                    <a:pt x="88900" y="0"/>
                    <a:pt x="0" y="38100"/>
                    <a:pt x="0" y="63500"/>
                  </a:cubicBezTo>
                </a:path>
              </a:pathLst>
            </a:custGeom>
            <a:noFill/>
            <a:ln w="19050" cap="flat">
              <a:solidFill>
                <a:schemeClr val="accent1"/>
              </a:solidFill>
              <a:prstDash val="solid"/>
              <a:round/>
              <a:extLst>
                <a:ext uri="{C807C97D-BFC1-408E-A445-0C87EB9F89A2}">
                  <ask:lineSketchStyleProps xmlns:ask="http://schemas.microsoft.com/office/drawing/2018/sketchyshapes" sd="4059560696">
                    <ask:type>
                      <ask:lineSketchCurved/>
                    </ask:type>
                  </ask:lineSketchStyleProps>
                </a:ext>
              </a:extLst>
            </a:ln>
          </p:spPr>
          <p:txBody>
            <a:bodyPr rtlCol="0" anchor="ctr"/>
            <a:lstStyle/>
            <a:p>
              <a:endParaRPr lang="en-GB"/>
            </a:p>
          </p:txBody>
        </p:sp>
        <p:sp>
          <p:nvSpPr>
            <p:cNvPr id="47" name="Freeform: Shape 46">
              <a:extLst>
                <a:ext uri="{FF2B5EF4-FFF2-40B4-BE49-F238E27FC236}">
                  <a16:creationId xmlns:a16="http://schemas.microsoft.com/office/drawing/2014/main" id="{6BD33786-A4AA-B056-F6FB-088E3334584C}"/>
                </a:ext>
              </a:extLst>
            </p:cNvPr>
            <p:cNvSpPr/>
            <p:nvPr/>
          </p:nvSpPr>
          <p:spPr>
            <a:xfrm>
              <a:off x="8832338" y="5433654"/>
              <a:ext cx="12700" cy="25400"/>
            </a:xfrm>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a:moveTo>
                    <a:pt x="0" y="0"/>
                  </a:moveTo>
                  <a:lnTo>
                    <a:pt x="0" y="25400"/>
                  </a:lnTo>
                </a:path>
              </a:pathLst>
            </a:custGeom>
            <a:noFill/>
            <a:ln w="19050" cap="flat">
              <a:solidFill>
                <a:schemeClr val="accent1"/>
              </a:solidFill>
              <a:prstDash val="solid"/>
              <a:round/>
              <a:extLst>
                <a:ext uri="{C807C97D-BFC1-408E-A445-0C87EB9F89A2}">
                  <ask:lineSketchStyleProps xmlns:ask="http://schemas.microsoft.com/office/drawing/2018/sketchyshapes" sd="2469988604">
                    <ask:type>
                      <ask:lineSketchCurved/>
                    </ask:type>
                  </ask:lineSketchStyleProps>
                </a:ext>
              </a:extLst>
            </a:ln>
          </p:spPr>
          <p:txBody>
            <a:bodyPr rtlCol="0" anchor="ctr"/>
            <a:lstStyle/>
            <a:p>
              <a:endParaRPr lang="en-GB"/>
            </a:p>
          </p:txBody>
        </p:sp>
        <p:sp>
          <p:nvSpPr>
            <p:cNvPr id="48" name="Freeform: Shape 47">
              <a:extLst>
                <a:ext uri="{FF2B5EF4-FFF2-40B4-BE49-F238E27FC236}">
                  <a16:creationId xmlns:a16="http://schemas.microsoft.com/office/drawing/2014/main" id="{1271F65E-0E2F-700E-AE7D-74E976318998}"/>
                </a:ext>
              </a:extLst>
            </p:cNvPr>
            <p:cNvSpPr/>
            <p:nvPr/>
          </p:nvSpPr>
          <p:spPr>
            <a:xfrm>
              <a:off x="8832338" y="5484454"/>
              <a:ext cx="12700" cy="25400"/>
            </a:xfrm>
            <a:custGeom>
              <a:avLst/>
              <a:gdLst>
                <a:gd name="connsiteX0" fmla="*/ 0 w 12700"/>
                <a:gd name="connsiteY0" fmla="*/ 0 h 25400"/>
                <a:gd name="connsiteX1" fmla="*/ 0 w 12700"/>
                <a:gd name="connsiteY1" fmla="*/ 25400 h 25400"/>
              </a:gdLst>
              <a:ahLst/>
              <a:cxnLst>
                <a:cxn ang="0">
                  <a:pos x="connsiteX0" y="connsiteY0"/>
                </a:cxn>
                <a:cxn ang="0">
                  <a:pos x="connsiteX1" y="connsiteY1"/>
                </a:cxn>
              </a:cxnLst>
              <a:rect l="l" t="t" r="r" b="b"/>
              <a:pathLst>
                <a:path w="12700" h="25400">
                  <a:moveTo>
                    <a:pt x="0" y="0"/>
                  </a:moveTo>
                  <a:lnTo>
                    <a:pt x="0" y="25400"/>
                  </a:lnTo>
                </a:path>
              </a:pathLst>
            </a:custGeom>
            <a:noFill/>
            <a:ln w="19050" cap="flat">
              <a:solidFill>
                <a:schemeClr val="accent1"/>
              </a:solidFill>
              <a:prstDash val="solid"/>
              <a:round/>
              <a:extLst>
                <a:ext uri="{C807C97D-BFC1-408E-A445-0C87EB9F89A2}">
                  <ask:lineSketchStyleProps xmlns:ask="http://schemas.microsoft.com/office/drawing/2018/sketchyshapes" sd="1297155554">
                    <ask:type>
                      <ask:lineSketchCurved/>
                    </ask:type>
                  </ask:lineSketchStyleProps>
                </a:ext>
              </a:extLst>
            </a:ln>
          </p:spPr>
          <p:txBody>
            <a:bodyPr rtlCol="0" anchor="ctr"/>
            <a:lstStyle/>
            <a:p>
              <a:endParaRPr lang="en-GB"/>
            </a:p>
          </p:txBody>
        </p:sp>
      </p:grpSp>
      <p:sp>
        <p:nvSpPr>
          <p:cNvPr id="66" name="Slide Number Placeholder 34">
            <a:extLst>
              <a:ext uri="{FF2B5EF4-FFF2-40B4-BE49-F238E27FC236}">
                <a16:creationId xmlns:a16="http://schemas.microsoft.com/office/drawing/2014/main" id="{2E14610C-B469-F25B-8DFF-7A2D73A359E3}"/>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10</a:t>
            </a:fld>
            <a:endParaRPr lang="en-GB"/>
          </a:p>
        </p:txBody>
      </p:sp>
    </p:spTree>
    <p:extLst>
      <p:ext uri="{BB962C8B-B14F-4D97-AF65-F5344CB8AC3E}">
        <p14:creationId xmlns:p14="http://schemas.microsoft.com/office/powerpoint/2010/main" val="3137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 fill="hold"/>
                                        <p:tgtEl>
                                          <p:spTgt spid="28"/>
                                        </p:tgtEl>
                                        <p:attrNameLst>
                                          <p:attrName>ppt_w</p:attrName>
                                        </p:attrNameLst>
                                      </p:cBhvr>
                                      <p:tavLst>
                                        <p:tav tm="0">
                                          <p:val>
                                            <p:fltVal val="0"/>
                                          </p:val>
                                        </p:tav>
                                        <p:tav tm="100000">
                                          <p:val>
                                            <p:strVal val="#ppt_w"/>
                                          </p:val>
                                        </p:tav>
                                      </p:tavLst>
                                    </p:anim>
                                    <p:anim calcmode="lin" valueType="num">
                                      <p:cBhvr>
                                        <p:cTn id="8" dur="30" fill="hold"/>
                                        <p:tgtEl>
                                          <p:spTgt spid="28"/>
                                        </p:tgtEl>
                                        <p:attrNameLst>
                                          <p:attrName>ppt_h</p:attrName>
                                        </p:attrNameLst>
                                      </p:cBhvr>
                                      <p:tavLst>
                                        <p:tav tm="0">
                                          <p:val>
                                            <p:fltVal val="0"/>
                                          </p:val>
                                        </p:tav>
                                        <p:tav tm="100000">
                                          <p:val>
                                            <p:strVal val="#ppt_h"/>
                                          </p:val>
                                        </p:tav>
                                      </p:tavLst>
                                    </p:anim>
                                    <p:animEffect transition="in" filter="fade">
                                      <p:cBhvr>
                                        <p:cTn id="9" dur="30"/>
                                        <p:tgtEl>
                                          <p:spTgt spid="28"/>
                                        </p:tgtEl>
                                      </p:cBhvr>
                                    </p:animEffect>
                                  </p:childTnLst>
                                </p:cTn>
                              </p:par>
                              <p:par>
                                <p:cTn id="10" presetID="6" presetClass="emph" presetSubtype="0" decel="100000" fill="hold" nodeType="withEffect">
                                  <p:stCondLst>
                                    <p:cond delay="0"/>
                                  </p:stCondLst>
                                  <p:childTnLst>
                                    <p:animScale>
                                      <p:cBhvr>
                                        <p:cTn id="11" dur="500" fill="hold"/>
                                        <p:tgtEl>
                                          <p:spTgt spid="28"/>
                                        </p:tgtEl>
                                      </p:cBhvr>
                                      <p:by x="9999000" y="9999000"/>
                                    </p:animScale>
                                  </p:childTnLst>
                                </p:cTn>
                              </p:par>
                              <p:par>
                                <p:cTn id="12" presetID="6" presetClass="emph" presetSubtype="0" fill="hold" nodeType="withEffect">
                                  <p:stCondLst>
                                    <p:cond delay="0"/>
                                  </p:stCondLst>
                                  <p:childTnLst>
                                    <p:animScale>
                                      <p:cBhvr>
                                        <p:cTn id="13" dur="10" fill="hold"/>
                                        <p:tgtEl>
                                          <p:spTgt spid="28"/>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1.875E-6 -0.03472 L 1.875E-6 -4.81481E-6 " pathEditMode="relative" rAng="0" ptsTypes="AA">
                                      <p:cBhvr>
                                        <p:cTn id="18" dur="500" fill="hold"/>
                                        <p:tgtEl>
                                          <p:spTgt spid="4"/>
                                        </p:tgtEl>
                                        <p:attrNameLst>
                                          <p:attrName>ppt_x</p:attrName>
                                          <p:attrName>ppt_y</p:attrName>
                                        </p:attrNameLst>
                                      </p:cBhvr>
                                      <p:rCtr x="0" y="1736"/>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30" fill="hold"/>
                                        <p:tgtEl>
                                          <p:spTgt spid="41"/>
                                        </p:tgtEl>
                                        <p:attrNameLst>
                                          <p:attrName>ppt_w</p:attrName>
                                        </p:attrNameLst>
                                      </p:cBhvr>
                                      <p:tavLst>
                                        <p:tav tm="0">
                                          <p:val>
                                            <p:fltVal val="0"/>
                                          </p:val>
                                        </p:tav>
                                        <p:tav tm="100000">
                                          <p:val>
                                            <p:strVal val="#ppt_w"/>
                                          </p:val>
                                        </p:tav>
                                      </p:tavLst>
                                    </p:anim>
                                    <p:anim calcmode="lin" valueType="num">
                                      <p:cBhvr>
                                        <p:cTn id="24" dur="30" fill="hold"/>
                                        <p:tgtEl>
                                          <p:spTgt spid="41"/>
                                        </p:tgtEl>
                                        <p:attrNameLst>
                                          <p:attrName>ppt_h</p:attrName>
                                        </p:attrNameLst>
                                      </p:cBhvr>
                                      <p:tavLst>
                                        <p:tav tm="0">
                                          <p:val>
                                            <p:fltVal val="0"/>
                                          </p:val>
                                        </p:tav>
                                        <p:tav tm="100000">
                                          <p:val>
                                            <p:strVal val="#ppt_h"/>
                                          </p:val>
                                        </p:tav>
                                      </p:tavLst>
                                    </p:anim>
                                    <p:animEffect transition="in" filter="fade">
                                      <p:cBhvr>
                                        <p:cTn id="25" dur="30"/>
                                        <p:tgtEl>
                                          <p:spTgt spid="41"/>
                                        </p:tgtEl>
                                      </p:cBhvr>
                                    </p:animEffect>
                                  </p:childTnLst>
                                </p:cTn>
                              </p:par>
                              <p:par>
                                <p:cTn id="26" presetID="6" presetClass="emph" presetSubtype="0" decel="100000" fill="hold" nodeType="withEffect">
                                  <p:stCondLst>
                                    <p:cond delay="0"/>
                                  </p:stCondLst>
                                  <p:childTnLst>
                                    <p:animScale>
                                      <p:cBhvr>
                                        <p:cTn id="27" dur="500" fill="hold"/>
                                        <p:tgtEl>
                                          <p:spTgt spid="41"/>
                                        </p:tgtEl>
                                      </p:cBhvr>
                                      <p:by x="9999000" y="9999000"/>
                                    </p:animScale>
                                  </p:childTnLst>
                                </p:cTn>
                              </p:par>
                              <p:par>
                                <p:cTn id="28" presetID="6" presetClass="emph" presetSubtype="0" fill="hold" nodeType="withEffect">
                                  <p:stCondLst>
                                    <p:cond delay="0"/>
                                  </p:stCondLst>
                                  <p:childTnLst>
                                    <p:animScale>
                                      <p:cBhvr>
                                        <p:cTn id="29" dur="10" fill="hold"/>
                                        <p:tgtEl>
                                          <p:spTgt spid="41"/>
                                        </p:tgtEl>
                                      </p:cBhvr>
                                      <p:by x="1000" y="1000"/>
                                    </p:animScale>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50"/>
                                        <p:tgtEl>
                                          <p:spTgt spid="26"/>
                                        </p:tgtEl>
                                      </p:cBhvr>
                                    </p:animEffect>
                                  </p:childTnLst>
                                </p:cTn>
                              </p:par>
                              <p:par>
                                <p:cTn id="33" presetID="42" presetClass="path" presetSubtype="0" decel="100000" fill="hold" grpId="1" nodeType="withEffect">
                                  <p:stCondLst>
                                    <p:cond delay="0"/>
                                  </p:stCondLst>
                                  <p:childTnLst>
                                    <p:animMotion origin="layout" path="M 1.25E-6 -0.03472 L 1.25E-6 -3.7037E-6 " pathEditMode="relative" rAng="0" ptsTypes="AA">
                                      <p:cBhvr>
                                        <p:cTn id="34" dur="500" fill="hold"/>
                                        <p:tgtEl>
                                          <p:spTgt spid="26"/>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5F134-ACC9-8678-FEDD-4522EF9309D7}"/>
              </a:ext>
            </a:extLst>
          </p:cNvPr>
          <p:cNvSpPr>
            <a:spLocks noGrp="1"/>
          </p:cNvSpPr>
          <p:nvPr>
            <p:ph type="title"/>
          </p:nvPr>
        </p:nvSpPr>
        <p:spPr/>
        <p:txBody>
          <a:bodyPr/>
          <a:lstStyle/>
          <a:p>
            <a:r>
              <a:rPr lang="en-GB" dirty="0"/>
              <a:t>4. Animal adventure stories</a:t>
            </a:r>
          </a:p>
        </p:txBody>
      </p:sp>
      <p:sp>
        <p:nvSpPr>
          <p:cNvPr id="4" name="TextBox 3">
            <a:extLst>
              <a:ext uri="{FF2B5EF4-FFF2-40B4-BE49-F238E27FC236}">
                <a16:creationId xmlns:a16="http://schemas.microsoft.com/office/drawing/2014/main" id="{592848A3-7A81-922E-1EFF-2DD75B9F4656}"/>
              </a:ext>
            </a:extLst>
          </p:cNvPr>
          <p:cNvSpPr txBox="1"/>
          <p:nvPr/>
        </p:nvSpPr>
        <p:spPr>
          <a:xfrm>
            <a:off x="431799" y="2489200"/>
            <a:ext cx="6151306" cy="2462213"/>
          </a:xfrm>
          <a:prstGeom prst="rect">
            <a:avLst/>
          </a:prstGeom>
          <a:noFill/>
        </p:spPr>
        <p:txBody>
          <a:bodyPr wrap="square" lIns="0" tIns="0" rIns="0" bIns="0" rtlCol="0" anchor="t">
            <a:spAutoFit/>
          </a:bodyPr>
          <a:lstStyle/>
          <a:p>
            <a:pPr>
              <a:spcAft>
                <a:spcPts val="1200"/>
              </a:spcAft>
            </a:pPr>
            <a:r>
              <a:rPr lang="en-US" sz="2000" dirty="0"/>
              <a:t>‘A Stormy Day’ tells the story of an adventure – Black Beauty is far from home and the storm is making the forest and roads dangerous. Have a go at writing your own adventure story from the perspective of an animal. Perhaps a hedgehog has to cross a road, or a squirrel needs to bury its last acorns before winter. How does the story start? What happens in the middle? And where do we end up? </a:t>
            </a:r>
          </a:p>
        </p:txBody>
      </p:sp>
      <p:grpSp>
        <p:nvGrpSpPr>
          <p:cNvPr id="28" name="Graphic 1">
            <a:extLst>
              <a:ext uri="{FF2B5EF4-FFF2-40B4-BE49-F238E27FC236}">
                <a16:creationId xmlns:a16="http://schemas.microsoft.com/office/drawing/2014/main" id="{ED5BBC27-779F-F541-EF3F-2A7AE2A5FFD7}"/>
              </a:ext>
            </a:extLst>
          </p:cNvPr>
          <p:cNvGrpSpPr/>
          <p:nvPr/>
        </p:nvGrpSpPr>
        <p:grpSpPr>
          <a:xfrm>
            <a:off x="431799" y="1793498"/>
            <a:ext cx="584200" cy="451604"/>
            <a:chOff x="5915025" y="3314580"/>
            <a:chExt cx="584200" cy="451604"/>
          </a:xfrm>
          <a:noFill/>
        </p:grpSpPr>
        <p:sp>
          <p:nvSpPr>
            <p:cNvPr id="29" name="Freeform: Shape 28">
              <a:extLst>
                <a:ext uri="{FF2B5EF4-FFF2-40B4-BE49-F238E27FC236}">
                  <a16:creationId xmlns:a16="http://schemas.microsoft.com/office/drawing/2014/main" id="{120E33B6-35E0-AE6F-C0F7-67D9A91D5007}"/>
                </a:ext>
              </a:extLst>
            </p:cNvPr>
            <p:cNvSpPr/>
            <p:nvPr/>
          </p:nvSpPr>
          <p:spPr>
            <a:xfrm>
              <a:off x="6273165" y="3430904"/>
              <a:ext cx="137159" cy="55879"/>
            </a:xfrm>
            <a:custGeom>
              <a:avLst/>
              <a:gdLst>
                <a:gd name="connsiteX0" fmla="*/ 137160 w 137159"/>
                <a:gd name="connsiteY0" fmla="*/ 55880 h 55879"/>
                <a:gd name="connsiteX1" fmla="*/ 107950 w 137159"/>
                <a:gd name="connsiteY1" fmla="*/ 55880 h 55879"/>
                <a:gd name="connsiteX2" fmla="*/ 0 w 137159"/>
                <a:gd name="connsiteY2" fmla="*/ 0 h 55879"/>
              </a:gdLst>
              <a:ahLst/>
              <a:cxnLst>
                <a:cxn ang="0">
                  <a:pos x="connsiteX0" y="connsiteY0"/>
                </a:cxn>
                <a:cxn ang="0">
                  <a:pos x="connsiteX1" y="connsiteY1"/>
                </a:cxn>
                <a:cxn ang="0">
                  <a:pos x="connsiteX2" y="connsiteY2"/>
                </a:cxn>
              </a:cxnLst>
              <a:rect l="l" t="t" r="r" b="b"/>
              <a:pathLst>
                <a:path w="137159" h="55879">
                  <a:moveTo>
                    <a:pt x="137160" y="55880"/>
                  </a:moveTo>
                  <a:lnTo>
                    <a:pt x="107950" y="55880"/>
                  </a:lnTo>
                  <a:cubicBezTo>
                    <a:pt x="66040" y="55880"/>
                    <a:pt x="0" y="0"/>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795025029">
                    <ask:type>
                      <ask:lineSketchCurved/>
                    </ask:type>
                  </ask:lineSketchStyleProps>
                </a:ext>
              </a:extLst>
            </a:ln>
          </p:spPr>
          <p:txBody>
            <a:bodyPr rtlCol="0" anchor="ctr"/>
            <a:lstStyle/>
            <a:p>
              <a:endParaRPr lang="en-GB"/>
            </a:p>
          </p:txBody>
        </p:sp>
        <p:sp>
          <p:nvSpPr>
            <p:cNvPr id="30" name="Freeform: Shape 29">
              <a:extLst>
                <a:ext uri="{FF2B5EF4-FFF2-40B4-BE49-F238E27FC236}">
                  <a16:creationId xmlns:a16="http://schemas.microsoft.com/office/drawing/2014/main" id="{7E64F52D-7DF9-6778-27A2-6EA4BAAA985C}"/>
                </a:ext>
              </a:extLst>
            </p:cNvPr>
            <p:cNvSpPr/>
            <p:nvPr/>
          </p:nvSpPr>
          <p:spPr>
            <a:xfrm>
              <a:off x="5915025" y="3400425"/>
              <a:ext cx="279400" cy="282257"/>
            </a:xfrm>
            <a:custGeom>
              <a:avLst/>
              <a:gdLst>
                <a:gd name="connsiteX0" fmla="*/ 76200 w 279400"/>
                <a:gd name="connsiteY0" fmla="*/ 276860 h 282257"/>
                <a:gd name="connsiteX1" fmla="*/ 0 w 279400"/>
                <a:gd name="connsiteY1" fmla="*/ 255270 h 282257"/>
                <a:gd name="connsiteX2" fmla="*/ 90170 w 279400"/>
                <a:gd name="connsiteY2" fmla="*/ 100330 h 282257"/>
                <a:gd name="connsiteX3" fmla="*/ 232410 w 279400"/>
                <a:gd name="connsiteY3" fmla="*/ 0 h 282257"/>
                <a:gd name="connsiteX4" fmla="*/ 279400 w 279400"/>
                <a:gd name="connsiteY4" fmla="*/ 10160 h 28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282257">
                  <a:moveTo>
                    <a:pt x="76200" y="276860"/>
                  </a:moveTo>
                  <a:cubicBezTo>
                    <a:pt x="76200" y="276860"/>
                    <a:pt x="29210" y="298450"/>
                    <a:pt x="0" y="255270"/>
                  </a:cubicBezTo>
                  <a:cubicBezTo>
                    <a:pt x="16510" y="227330"/>
                    <a:pt x="90170" y="100330"/>
                    <a:pt x="90170" y="100330"/>
                  </a:cubicBezTo>
                  <a:lnTo>
                    <a:pt x="232410" y="0"/>
                  </a:lnTo>
                  <a:lnTo>
                    <a:pt x="279400" y="10160"/>
                  </a:lnTo>
                </a:path>
              </a:pathLst>
            </a:custGeom>
            <a:noFill/>
            <a:ln w="19050" cap="flat">
              <a:solidFill>
                <a:schemeClr val="accent1"/>
              </a:solidFill>
              <a:prstDash val="solid"/>
              <a:round/>
              <a:extLst>
                <a:ext uri="{C807C97D-BFC1-408E-A445-0C87EB9F89A2}">
                  <ask:lineSketchStyleProps xmlns:ask="http://schemas.microsoft.com/office/drawing/2018/sketchyshapes" sd="3782060645">
                    <ask:type>
                      <ask:lineSketchCurved/>
                    </ask:type>
                  </ask:lineSketchStyleProps>
                </a:ext>
              </a:extLst>
            </a:ln>
          </p:spPr>
          <p:txBody>
            <a:bodyPr rtlCol="0" anchor="ctr"/>
            <a:lstStyle/>
            <a:p>
              <a:endParaRPr lang="en-GB"/>
            </a:p>
          </p:txBody>
        </p:sp>
        <p:sp>
          <p:nvSpPr>
            <p:cNvPr id="31" name="Freeform: Shape 30">
              <a:extLst>
                <a:ext uri="{FF2B5EF4-FFF2-40B4-BE49-F238E27FC236}">
                  <a16:creationId xmlns:a16="http://schemas.microsoft.com/office/drawing/2014/main" id="{16FEA727-D90C-C8BD-EA33-4A7DFBE286CD}"/>
                </a:ext>
              </a:extLst>
            </p:cNvPr>
            <p:cNvSpPr/>
            <p:nvPr/>
          </p:nvSpPr>
          <p:spPr>
            <a:xfrm>
              <a:off x="5927725" y="3689984"/>
              <a:ext cx="110490" cy="76200"/>
            </a:xfrm>
            <a:custGeom>
              <a:avLst/>
              <a:gdLst>
                <a:gd name="connsiteX0" fmla="*/ 25400 w 110490"/>
                <a:gd name="connsiteY0" fmla="*/ 0 h 76200"/>
                <a:gd name="connsiteX1" fmla="*/ 0 w 110490"/>
                <a:gd name="connsiteY1" fmla="*/ 76200 h 76200"/>
                <a:gd name="connsiteX2" fmla="*/ 110490 w 110490"/>
                <a:gd name="connsiteY2" fmla="*/ 20320 h 76200"/>
              </a:gdLst>
              <a:ahLst/>
              <a:cxnLst>
                <a:cxn ang="0">
                  <a:pos x="connsiteX0" y="connsiteY0"/>
                </a:cxn>
                <a:cxn ang="0">
                  <a:pos x="connsiteX1" y="connsiteY1"/>
                </a:cxn>
                <a:cxn ang="0">
                  <a:pos x="connsiteX2" y="connsiteY2"/>
                </a:cxn>
              </a:cxnLst>
              <a:rect l="l" t="t" r="r" b="b"/>
              <a:pathLst>
                <a:path w="110490" h="76200">
                  <a:moveTo>
                    <a:pt x="25400" y="0"/>
                  </a:moveTo>
                  <a:lnTo>
                    <a:pt x="0" y="76200"/>
                  </a:lnTo>
                  <a:lnTo>
                    <a:pt x="110490" y="20320"/>
                  </a:lnTo>
                </a:path>
              </a:pathLst>
            </a:custGeom>
            <a:noFill/>
            <a:ln w="19050" cap="flat">
              <a:solidFill>
                <a:schemeClr val="accent1"/>
              </a:solidFill>
              <a:prstDash val="solid"/>
              <a:round/>
              <a:extLst>
                <a:ext uri="{C807C97D-BFC1-408E-A445-0C87EB9F89A2}">
                  <ask:lineSketchStyleProps xmlns:ask="http://schemas.microsoft.com/office/drawing/2018/sketchyshapes" sd="105005318">
                    <ask:type>
                      <ask:lineSketchCurved/>
                    </ask:type>
                  </ask:lineSketchStyleProps>
                </a:ext>
              </a:extLst>
            </a:ln>
          </p:spPr>
          <p:txBody>
            <a:bodyPr rtlCol="0" anchor="ctr"/>
            <a:lstStyle/>
            <a:p>
              <a:endParaRPr lang="en-GB"/>
            </a:p>
          </p:txBody>
        </p:sp>
        <p:sp>
          <p:nvSpPr>
            <p:cNvPr id="32" name="Freeform: Shape 31">
              <a:extLst>
                <a:ext uri="{FF2B5EF4-FFF2-40B4-BE49-F238E27FC236}">
                  <a16:creationId xmlns:a16="http://schemas.microsoft.com/office/drawing/2014/main" id="{67980B43-D30C-9DB8-7B1F-E72B6B7BB5AA}"/>
                </a:ext>
              </a:extLst>
            </p:cNvPr>
            <p:cNvSpPr/>
            <p:nvPr/>
          </p:nvSpPr>
          <p:spPr>
            <a:xfrm>
              <a:off x="6028054" y="3314580"/>
              <a:ext cx="301939" cy="285234"/>
            </a:xfrm>
            <a:custGeom>
              <a:avLst/>
              <a:gdLst>
                <a:gd name="connsiteX0" fmla="*/ 85090 w 301939"/>
                <a:gd name="connsiteY0" fmla="*/ 285234 h 285234"/>
                <a:gd name="connsiteX1" fmla="*/ 294640 w 301939"/>
                <a:gd name="connsiteY1" fmla="*/ 46474 h 285234"/>
                <a:gd name="connsiteX2" fmla="*/ 290830 w 301939"/>
                <a:gd name="connsiteY2" fmla="*/ 5834 h 285234"/>
                <a:gd name="connsiteX3" fmla="*/ 290830 w 301939"/>
                <a:gd name="connsiteY3" fmla="*/ 5834 h 285234"/>
                <a:gd name="connsiteX4" fmla="*/ 254000 w 301939"/>
                <a:gd name="connsiteY4" fmla="*/ 9644 h 285234"/>
                <a:gd name="connsiteX5" fmla="*/ 0 w 301939"/>
                <a:gd name="connsiteY5" fmla="*/ 285234 h 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39" h="285234">
                  <a:moveTo>
                    <a:pt x="85090" y="285234"/>
                  </a:moveTo>
                  <a:lnTo>
                    <a:pt x="294640" y="46474"/>
                  </a:lnTo>
                  <a:cubicBezTo>
                    <a:pt x="306070" y="33774"/>
                    <a:pt x="303530" y="15994"/>
                    <a:pt x="290830" y="5834"/>
                  </a:cubicBezTo>
                  <a:lnTo>
                    <a:pt x="290830" y="5834"/>
                  </a:lnTo>
                  <a:cubicBezTo>
                    <a:pt x="279400" y="-3056"/>
                    <a:pt x="262890" y="-1786"/>
                    <a:pt x="254000" y="9644"/>
                  </a:cubicBezTo>
                  <a:lnTo>
                    <a:pt x="0" y="285234"/>
                  </a:lnTo>
                </a:path>
              </a:pathLst>
            </a:custGeom>
            <a:noFill/>
            <a:ln w="19050" cap="flat">
              <a:solidFill>
                <a:schemeClr val="accent1"/>
              </a:solidFill>
              <a:prstDash val="solid"/>
              <a:round/>
              <a:extLst>
                <a:ext uri="{C807C97D-BFC1-408E-A445-0C87EB9F89A2}">
                  <ask:lineSketchStyleProps xmlns:ask="http://schemas.microsoft.com/office/drawing/2018/sketchyshapes" sd="2664262924">
                    <ask:type>
                      <ask:lineSketchCurved/>
                    </ask:type>
                  </ask:lineSketchStyleProps>
                </a:ext>
              </a:extLst>
            </a:ln>
          </p:spPr>
          <p:txBody>
            <a:bodyPr rtlCol="0" anchor="ctr"/>
            <a:lstStyle/>
            <a:p>
              <a:endParaRPr lang="en-GB"/>
            </a:p>
          </p:txBody>
        </p:sp>
        <p:sp>
          <p:nvSpPr>
            <p:cNvPr id="33" name="Freeform: Shape 32">
              <a:extLst>
                <a:ext uri="{FF2B5EF4-FFF2-40B4-BE49-F238E27FC236}">
                  <a16:creationId xmlns:a16="http://schemas.microsoft.com/office/drawing/2014/main" id="{F5BF2F32-277B-91B2-08C7-AD7C8177B3E4}"/>
                </a:ext>
              </a:extLst>
            </p:cNvPr>
            <p:cNvSpPr/>
            <p:nvPr/>
          </p:nvSpPr>
          <p:spPr>
            <a:xfrm>
              <a:off x="5982334" y="3512184"/>
              <a:ext cx="427990" cy="215900"/>
            </a:xfrm>
            <a:custGeom>
              <a:avLst/>
              <a:gdLst>
                <a:gd name="connsiteX0" fmla="*/ 212090 w 427990"/>
                <a:gd name="connsiteY0" fmla="*/ 0 h 215900"/>
                <a:gd name="connsiteX1" fmla="*/ 212090 w 427990"/>
                <a:gd name="connsiteY1" fmla="*/ 43180 h 215900"/>
                <a:gd name="connsiteX2" fmla="*/ 166370 w 427990"/>
                <a:gd name="connsiteY2" fmla="*/ 88900 h 215900"/>
                <a:gd name="connsiteX3" fmla="*/ 55880 w 427990"/>
                <a:gd name="connsiteY3" fmla="*/ 88900 h 215900"/>
                <a:gd name="connsiteX4" fmla="*/ 0 w 427990"/>
                <a:gd name="connsiteY4" fmla="*/ 133350 h 215900"/>
                <a:gd name="connsiteX5" fmla="*/ 44450 w 427990"/>
                <a:gd name="connsiteY5" fmla="*/ 177800 h 215900"/>
                <a:gd name="connsiteX6" fmla="*/ 100330 w 427990"/>
                <a:gd name="connsiteY6" fmla="*/ 177800 h 215900"/>
                <a:gd name="connsiteX7" fmla="*/ 166370 w 427990"/>
                <a:gd name="connsiteY7" fmla="*/ 177800 h 215900"/>
                <a:gd name="connsiteX8" fmla="*/ 266700 w 427990"/>
                <a:gd name="connsiteY8" fmla="*/ 215900 h 215900"/>
                <a:gd name="connsiteX9" fmla="*/ 309880 w 427990"/>
                <a:gd name="connsiteY9" fmla="*/ 215900 h 215900"/>
                <a:gd name="connsiteX10" fmla="*/ 355600 w 427990"/>
                <a:gd name="connsiteY10" fmla="*/ 209550 h 215900"/>
                <a:gd name="connsiteX11" fmla="*/ 355600 w 427990"/>
                <a:gd name="connsiteY11" fmla="*/ 209550 h 215900"/>
                <a:gd name="connsiteX12" fmla="*/ 401320 w 427990"/>
                <a:gd name="connsiteY12" fmla="*/ 203200 h 215900"/>
                <a:gd name="connsiteX13" fmla="*/ 427990 w 427990"/>
                <a:gd name="connsiteY13" fmla="*/ 2032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990" h="215900">
                  <a:moveTo>
                    <a:pt x="212090" y="0"/>
                  </a:moveTo>
                  <a:lnTo>
                    <a:pt x="212090" y="43180"/>
                  </a:lnTo>
                  <a:cubicBezTo>
                    <a:pt x="212090" y="68580"/>
                    <a:pt x="191770" y="88900"/>
                    <a:pt x="166370" y="88900"/>
                  </a:cubicBezTo>
                  <a:lnTo>
                    <a:pt x="55880" y="88900"/>
                  </a:lnTo>
                  <a:cubicBezTo>
                    <a:pt x="34290" y="88900"/>
                    <a:pt x="0" y="105410"/>
                    <a:pt x="0" y="133350"/>
                  </a:cubicBezTo>
                  <a:cubicBezTo>
                    <a:pt x="0" y="161290"/>
                    <a:pt x="22860" y="177800"/>
                    <a:pt x="44450" y="177800"/>
                  </a:cubicBezTo>
                  <a:lnTo>
                    <a:pt x="100330" y="177800"/>
                  </a:lnTo>
                  <a:lnTo>
                    <a:pt x="166370" y="177800"/>
                  </a:lnTo>
                  <a:cubicBezTo>
                    <a:pt x="195580" y="203200"/>
                    <a:pt x="229870" y="215900"/>
                    <a:pt x="266700" y="215900"/>
                  </a:cubicBezTo>
                  <a:lnTo>
                    <a:pt x="309880" y="215900"/>
                  </a:lnTo>
                  <a:cubicBezTo>
                    <a:pt x="325120" y="215900"/>
                    <a:pt x="340360" y="213360"/>
                    <a:pt x="355600" y="209550"/>
                  </a:cubicBezTo>
                  <a:lnTo>
                    <a:pt x="355600" y="209550"/>
                  </a:lnTo>
                  <a:cubicBezTo>
                    <a:pt x="370840" y="205740"/>
                    <a:pt x="386080" y="203200"/>
                    <a:pt x="401320" y="203200"/>
                  </a:cubicBezTo>
                  <a:lnTo>
                    <a:pt x="427990" y="203200"/>
                  </a:lnTo>
                </a:path>
              </a:pathLst>
            </a:custGeom>
            <a:noFill/>
            <a:ln w="19050" cap="flat">
              <a:solidFill>
                <a:schemeClr val="accent1"/>
              </a:solidFill>
              <a:prstDash val="solid"/>
              <a:round/>
              <a:extLst>
                <a:ext uri="{C807C97D-BFC1-408E-A445-0C87EB9F89A2}">
                  <ask:lineSketchStyleProps xmlns:ask="http://schemas.microsoft.com/office/drawing/2018/sketchyshapes" sd="3835356141">
                    <ask:type>
                      <ask:lineSketchCurved/>
                    </ask:type>
                  </ask:lineSketchStyleProps>
                </a:ext>
              </a:extLst>
            </a:ln>
          </p:spPr>
          <p:txBody>
            <a:bodyPr rtlCol="0" anchor="ctr"/>
            <a:lstStyle/>
            <a:p>
              <a:endParaRPr lang="en-GB"/>
            </a:p>
          </p:txBody>
        </p:sp>
        <p:sp>
          <p:nvSpPr>
            <p:cNvPr id="34" name="Freeform: Shape 33">
              <a:extLst>
                <a:ext uri="{FF2B5EF4-FFF2-40B4-BE49-F238E27FC236}">
                  <a16:creationId xmlns:a16="http://schemas.microsoft.com/office/drawing/2014/main" id="{0DB6B6A8-A24C-817C-B5D1-E6C9A43A2EFC}"/>
                </a:ext>
              </a:extLst>
            </p:cNvPr>
            <p:cNvSpPr/>
            <p:nvPr/>
          </p:nvSpPr>
          <p:spPr>
            <a:xfrm>
              <a:off x="6105525" y="3702684"/>
              <a:ext cx="73659" cy="25400"/>
            </a:xfrm>
            <a:custGeom>
              <a:avLst/>
              <a:gdLst>
                <a:gd name="connsiteX0" fmla="*/ 0 w 73659"/>
                <a:gd name="connsiteY0" fmla="*/ 0 h 25400"/>
                <a:gd name="connsiteX1" fmla="*/ 0 w 73659"/>
                <a:gd name="connsiteY1" fmla="*/ 2540 h 25400"/>
                <a:gd name="connsiteX2" fmla="*/ 38100 w 73659"/>
                <a:gd name="connsiteY2" fmla="*/ 25400 h 25400"/>
                <a:gd name="connsiteX3" fmla="*/ 38100 w 73659"/>
                <a:gd name="connsiteY3" fmla="*/ 25400 h 25400"/>
                <a:gd name="connsiteX4" fmla="*/ 73660 w 73659"/>
                <a:gd name="connsiteY4" fmla="*/ 12700 h 2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59" h="25400">
                  <a:moveTo>
                    <a:pt x="0" y="0"/>
                  </a:moveTo>
                  <a:lnTo>
                    <a:pt x="0" y="2540"/>
                  </a:lnTo>
                  <a:cubicBezTo>
                    <a:pt x="0" y="17780"/>
                    <a:pt x="17780" y="25400"/>
                    <a:pt x="38100" y="25400"/>
                  </a:cubicBezTo>
                  <a:lnTo>
                    <a:pt x="38100" y="25400"/>
                  </a:lnTo>
                  <a:cubicBezTo>
                    <a:pt x="54610" y="25400"/>
                    <a:pt x="67310" y="21590"/>
                    <a:pt x="73660" y="12700"/>
                  </a:cubicBezTo>
                </a:path>
              </a:pathLst>
            </a:custGeom>
            <a:noFill/>
            <a:ln w="19050" cap="flat">
              <a:solidFill>
                <a:schemeClr val="accent1"/>
              </a:solidFill>
              <a:prstDash val="solid"/>
              <a:round/>
              <a:extLst>
                <a:ext uri="{C807C97D-BFC1-408E-A445-0C87EB9F89A2}">
                  <ask:lineSketchStyleProps xmlns:ask="http://schemas.microsoft.com/office/drawing/2018/sketchyshapes" sd="2350204905">
                    <ask:type>
                      <ask:lineSketchCurved/>
                    </ask:type>
                  </ask:lineSketchStyleProps>
                </a:ext>
              </a:extLst>
            </a:ln>
          </p:spPr>
          <p:txBody>
            <a:bodyPr rtlCol="0" anchor="ctr"/>
            <a:lstStyle/>
            <a:p>
              <a:endParaRPr lang="en-GB"/>
            </a:p>
          </p:txBody>
        </p:sp>
        <p:sp>
          <p:nvSpPr>
            <p:cNvPr id="35" name="Freeform: Shape 34">
              <a:extLst>
                <a:ext uri="{FF2B5EF4-FFF2-40B4-BE49-F238E27FC236}">
                  <a16:creationId xmlns:a16="http://schemas.microsoft.com/office/drawing/2014/main" id="{8B7A1E2B-AF5C-CD01-45E1-E7FA909FA7CA}"/>
                </a:ext>
              </a:extLst>
            </p:cNvPr>
            <p:cNvSpPr/>
            <p:nvPr/>
          </p:nvSpPr>
          <p:spPr>
            <a:xfrm>
              <a:off x="6042025" y="3702684"/>
              <a:ext cx="63500" cy="25400"/>
            </a:xfrm>
            <a:custGeom>
              <a:avLst/>
              <a:gdLst>
                <a:gd name="connsiteX0" fmla="*/ 0 w 63500"/>
                <a:gd name="connsiteY0" fmla="*/ 0 h 25400"/>
                <a:gd name="connsiteX1" fmla="*/ 0 w 63500"/>
                <a:gd name="connsiteY1" fmla="*/ 2540 h 25400"/>
                <a:gd name="connsiteX2" fmla="*/ 31750 w 63500"/>
                <a:gd name="connsiteY2" fmla="*/ 25400 h 25400"/>
                <a:gd name="connsiteX3" fmla="*/ 30480 w 63500"/>
                <a:gd name="connsiteY3" fmla="*/ 25400 h 25400"/>
                <a:gd name="connsiteX4" fmla="*/ 63500 w 63500"/>
                <a:gd name="connsiteY4" fmla="*/ 2540 h 25400"/>
                <a:gd name="connsiteX5" fmla="*/ 63500 w 63500"/>
                <a:gd name="connsiteY5" fmla="*/ 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5400">
                  <a:moveTo>
                    <a:pt x="0" y="0"/>
                  </a:moveTo>
                  <a:lnTo>
                    <a:pt x="0" y="2540"/>
                  </a:lnTo>
                  <a:cubicBezTo>
                    <a:pt x="0" y="17780"/>
                    <a:pt x="12700" y="25400"/>
                    <a:pt x="31750" y="25400"/>
                  </a:cubicBezTo>
                  <a:lnTo>
                    <a:pt x="30480" y="25400"/>
                  </a:lnTo>
                  <a:cubicBezTo>
                    <a:pt x="48260" y="25400"/>
                    <a:pt x="63500" y="17780"/>
                    <a:pt x="63500" y="2540"/>
                  </a:cubicBezTo>
                  <a:lnTo>
                    <a:pt x="63500" y="0"/>
                  </a:lnTo>
                </a:path>
              </a:pathLst>
            </a:custGeom>
            <a:noFill/>
            <a:ln w="19050" cap="flat">
              <a:solidFill>
                <a:schemeClr val="accent1"/>
              </a:solidFill>
              <a:prstDash val="solid"/>
              <a:round/>
              <a:extLst>
                <a:ext uri="{C807C97D-BFC1-408E-A445-0C87EB9F89A2}">
                  <ask:lineSketchStyleProps xmlns:ask="http://schemas.microsoft.com/office/drawing/2018/sketchyshapes" sd="1015157403">
                    <ask:type>
                      <ask:lineSketchCurved/>
                    </ask:type>
                  </ask:lineSketchStyleProps>
                </a:ext>
              </a:extLst>
            </a:ln>
          </p:spPr>
          <p:txBody>
            <a:bodyPr rtlCol="0" anchor="ctr"/>
            <a:lstStyle/>
            <a:p>
              <a:endParaRPr lang="en-GB"/>
            </a:p>
          </p:txBody>
        </p:sp>
        <p:sp>
          <p:nvSpPr>
            <p:cNvPr id="36" name="Freeform: Shape 35">
              <a:extLst>
                <a:ext uri="{FF2B5EF4-FFF2-40B4-BE49-F238E27FC236}">
                  <a16:creationId xmlns:a16="http://schemas.microsoft.com/office/drawing/2014/main" id="{A168D0BD-BB7F-B38D-3FBD-D8F0F1AC31AE}"/>
                </a:ext>
              </a:extLst>
            </p:cNvPr>
            <p:cNvSpPr/>
            <p:nvPr/>
          </p:nvSpPr>
          <p:spPr>
            <a:xfrm rot="-10800000">
              <a:off x="6410325" y="3460602"/>
              <a:ext cx="88900" cy="266699"/>
            </a:xfrm>
            <a:custGeom>
              <a:avLst/>
              <a:gdLst>
                <a:gd name="connsiteX0" fmla="*/ 0 w 88900"/>
                <a:gd name="connsiteY0" fmla="*/ 0 h 266699"/>
                <a:gd name="connsiteX1" fmla="*/ 88900 w 88900"/>
                <a:gd name="connsiteY1" fmla="*/ 0 h 266699"/>
                <a:gd name="connsiteX2" fmla="*/ 88900 w 88900"/>
                <a:gd name="connsiteY2" fmla="*/ 266700 h 266699"/>
                <a:gd name="connsiteX3" fmla="*/ 0 w 88900"/>
                <a:gd name="connsiteY3" fmla="*/ 266700 h 266699"/>
              </a:gdLst>
              <a:ahLst/>
              <a:cxnLst>
                <a:cxn ang="0">
                  <a:pos x="connsiteX0" y="connsiteY0"/>
                </a:cxn>
                <a:cxn ang="0">
                  <a:pos x="connsiteX1" y="connsiteY1"/>
                </a:cxn>
                <a:cxn ang="0">
                  <a:pos x="connsiteX2" y="connsiteY2"/>
                </a:cxn>
                <a:cxn ang="0">
                  <a:pos x="connsiteX3" y="connsiteY3"/>
                </a:cxn>
              </a:cxnLst>
              <a:rect l="l" t="t" r="r" b="b"/>
              <a:pathLst>
                <a:path w="88900" h="266699">
                  <a:moveTo>
                    <a:pt x="0" y="0"/>
                  </a:moveTo>
                  <a:lnTo>
                    <a:pt x="88900" y="0"/>
                  </a:lnTo>
                  <a:lnTo>
                    <a:pt x="88900" y="266700"/>
                  </a:lnTo>
                  <a:lnTo>
                    <a:pt x="0" y="266700"/>
                  </a:lnTo>
                  <a:close/>
                </a:path>
              </a:pathLst>
            </a:custGeom>
            <a:noFill/>
            <a:ln w="19050" cap="flat">
              <a:solidFill>
                <a:schemeClr val="accent1"/>
              </a:solidFill>
              <a:prstDash val="solid"/>
              <a:round/>
              <a:extLst>
                <a:ext uri="{C807C97D-BFC1-408E-A445-0C87EB9F89A2}">
                  <ask:lineSketchStyleProps xmlns:ask="http://schemas.microsoft.com/office/drawing/2018/sketchyshapes" sd="2315428769">
                    <ask:type>
                      <ask:lineSketchCurved/>
                    </ask:type>
                  </ask:lineSketchStyleProps>
                </a:ext>
              </a:extLst>
            </a:ln>
          </p:spPr>
          <p:txBody>
            <a:bodyPr rtlCol="0" anchor="ctr"/>
            <a:lstStyle/>
            <a:p>
              <a:endParaRPr lang="en-GB"/>
            </a:p>
          </p:txBody>
        </p:sp>
      </p:grpSp>
      <p:sp>
        <p:nvSpPr>
          <p:cNvPr id="37" name="Rectangle 36">
            <a:extLst>
              <a:ext uri="{FF2B5EF4-FFF2-40B4-BE49-F238E27FC236}">
                <a16:creationId xmlns:a16="http://schemas.microsoft.com/office/drawing/2014/main" id="{E18DD6CE-7BEC-39CB-D2D8-49B58186ACA7}"/>
              </a:ext>
            </a:extLst>
          </p:cNvPr>
          <p:cNvSpPr/>
          <p:nvPr/>
        </p:nvSpPr>
        <p:spPr>
          <a:xfrm>
            <a:off x="7143750" y="0"/>
            <a:ext cx="50482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38" name="Picture 37" descr="A black and red logo&#10;&#10;Description automatically generated">
            <a:extLst>
              <a:ext uri="{FF2B5EF4-FFF2-40B4-BE49-F238E27FC236}">
                <a16:creationId xmlns:a16="http://schemas.microsoft.com/office/drawing/2014/main" id="{35246217-607E-C3E3-3C1C-B99E210945E0}"/>
              </a:ext>
            </a:extLst>
          </p:cNvPr>
          <p:cNvPicPr>
            <a:picLocks noChangeAspect="1"/>
          </p:cNvPicPr>
          <p:nvPr>
            <p:custDataLst>
              <p:tags r:id="rId1"/>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pic>
        <p:nvPicPr>
          <p:cNvPr id="2050" name="Picture 2">
            <a:extLst>
              <a:ext uri="{FF2B5EF4-FFF2-40B4-BE49-F238E27FC236}">
                <a16:creationId xmlns:a16="http://schemas.microsoft.com/office/drawing/2014/main" id="{DCABF486-6B01-EE26-E5AD-E50B8FCDA638}"/>
              </a:ext>
            </a:extLst>
          </p:cNvPr>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l="2112" r="35000"/>
          <a:stretch/>
        </p:blipFill>
        <p:spPr bwMode="auto">
          <a:xfrm>
            <a:off x="7588250" y="1279525"/>
            <a:ext cx="4159252" cy="4298950"/>
          </a:xfrm>
          <a:prstGeom prst="rect">
            <a:avLst/>
          </a:prstGeom>
          <a:noFill/>
          <a:extLst>
            <a:ext uri="{909E8E84-426E-40DD-AFC4-6F175D3DCCD1}">
              <a14:hiddenFill xmlns:a14="http://schemas.microsoft.com/office/drawing/2010/main">
                <a:solidFill>
                  <a:srgbClr val="FFFFFF"/>
                </a:solidFill>
              </a14:hiddenFill>
            </a:ext>
          </a:extLst>
        </p:spPr>
      </p:pic>
      <p:sp>
        <p:nvSpPr>
          <p:cNvPr id="40" name="Slide Number Placeholder 34">
            <a:extLst>
              <a:ext uri="{FF2B5EF4-FFF2-40B4-BE49-F238E27FC236}">
                <a16:creationId xmlns:a16="http://schemas.microsoft.com/office/drawing/2014/main" id="{8CFE2C79-C60F-AF05-FAA8-F5EB46F97DB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11</a:t>
            </a:fld>
            <a:endParaRPr lang="en-GB"/>
          </a:p>
        </p:txBody>
      </p:sp>
    </p:spTree>
    <p:extLst>
      <p:ext uri="{BB962C8B-B14F-4D97-AF65-F5344CB8AC3E}">
        <p14:creationId xmlns:p14="http://schemas.microsoft.com/office/powerpoint/2010/main" val="12072194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 fill="hold"/>
                                        <p:tgtEl>
                                          <p:spTgt spid="28"/>
                                        </p:tgtEl>
                                        <p:attrNameLst>
                                          <p:attrName>ppt_w</p:attrName>
                                        </p:attrNameLst>
                                      </p:cBhvr>
                                      <p:tavLst>
                                        <p:tav tm="0">
                                          <p:val>
                                            <p:fltVal val="0"/>
                                          </p:val>
                                        </p:tav>
                                        <p:tav tm="100000">
                                          <p:val>
                                            <p:strVal val="#ppt_w"/>
                                          </p:val>
                                        </p:tav>
                                      </p:tavLst>
                                    </p:anim>
                                    <p:anim calcmode="lin" valueType="num">
                                      <p:cBhvr>
                                        <p:cTn id="8" dur="30" fill="hold"/>
                                        <p:tgtEl>
                                          <p:spTgt spid="28"/>
                                        </p:tgtEl>
                                        <p:attrNameLst>
                                          <p:attrName>ppt_h</p:attrName>
                                        </p:attrNameLst>
                                      </p:cBhvr>
                                      <p:tavLst>
                                        <p:tav tm="0">
                                          <p:val>
                                            <p:fltVal val="0"/>
                                          </p:val>
                                        </p:tav>
                                        <p:tav tm="100000">
                                          <p:val>
                                            <p:strVal val="#ppt_h"/>
                                          </p:val>
                                        </p:tav>
                                      </p:tavLst>
                                    </p:anim>
                                    <p:animEffect transition="in" filter="fade">
                                      <p:cBhvr>
                                        <p:cTn id="9" dur="30"/>
                                        <p:tgtEl>
                                          <p:spTgt spid="28"/>
                                        </p:tgtEl>
                                      </p:cBhvr>
                                    </p:animEffect>
                                  </p:childTnLst>
                                </p:cTn>
                              </p:par>
                              <p:par>
                                <p:cTn id="10" presetID="6" presetClass="emph" presetSubtype="0" decel="100000" fill="hold" nodeType="withEffect">
                                  <p:stCondLst>
                                    <p:cond delay="0"/>
                                  </p:stCondLst>
                                  <p:childTnLst>
                                    <p:animScale>
                                      <p:cBhvr>
                                        <p:cTn id="11" dur="500" fill="hold"/>
                                        <p:tgtEl>
                                          <p:spTgt spid="28"/>
                                        </p:tgtEl>
                                      </p:cBhvr>
                                      <p:by x="9999000" y="9999000"/>
                                    </p:animScale>
                                  </p:childTnLst>
                                </p:cTn>
                              </p:par>
                              <p:par>
                                <p:cTn id="12" presetID="6" presetClass="emph" presetSubtype="0" fill="hold" nodeType="withEffect">
                                  <p:stCondLst>
                                    <p:cond delay="0"/>
                                  </p:stCondLst>
                                  <p:childTnLst>
                                    <p:animScale>
                                      <p:cBhvr>
                                        <p:cTn id="13" dur="10" fill="hold"/>
                                        <p:tgtEl>
                                          <p:spTgt spid="28"/>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2.08333E-7 -0.03472 L -2.08333E-7 -1.11111E-6 " pathEditMode="relative" rAng="0" ptsTypes="AA">
                                      <p:cBhvr>
                                        <p:cTn id="18" dur="500" fill="hold"/>
                                        <p:tgtEl>
                                          <p:spTgt spid="4"/>
                                        </p:tgtEl>
                                        <p:attrNameLst>
                                          <p:attrName>ppt_x</p:attrName>
                                          <p:attrName>ppt_y</p:attrName>
                                        </p:attrNameLst>
                                      </p:cBhvr>
                                      <p:rCtr x="0" y="1736"/>
                                    </p:animMotion>
                                  </p:childTnLst>
                                </p:cTn>
                              </p:par>
                            </p:childTnLst>
                          </p:cTn>
                        </p:par>
                        <p:par>
                          <p:cTn id="19" fill="hold">
                            <p:stCondLst>
                              <p:cond delay="500"/>
                            </p:stCondLst>
                            <p:childTnLst>
                              <p:par>
                                <p:cTn id="20" presetID="2" presetClass="entr" presetSubtype="2" decel="10000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250"/>
                                        <p:tgtEl>
                                          <p:spTgt spid="2050"/>
                                        </p:tgtEl>
                                      </p:cBhvr>
                                    </p:animEffect>
                                  </p:childTnLst>
                                </p:cTn>
                              </p:par>
                              <p:par>
                                <p:cTn id="28" presetID="42" presetClass="path" presetSubtype="0" decel="100000" fill="hold" nodeType="withEffect">
                                  <p:stCondLst>
                                    <p:cond delay="0"/>
                                  </p:stCondLst>
                                  <p:childTnLst>
                                    <p:animMotion origin="layout" path="M -3.75E-6 -0.03472 L -3.75E-6 1.85185E-6 " pathEditMode="relative" rAng="0" ptsTypes="AA">
                                      <p:cBhvr>
                                        <p:cTn id="29" dur="500" fill="hold"/>
                                        <p:tgtEl>
                                          <p:spTgt spid="2050"/>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E7103-7FD6-37CF-47FB-1381DE9C5FC6}"/>
              </a:ext>
            </a:extLst>
          </p:cNvPr>
          <p:cNvSpPr txBox="1"/>
          <p:nvPr/>
        </p:nvSpPr>
        <p:spPr>
          <a:xfrm>
            <a:off x="431799" y="1460500"/>
            <a:ext cx="10367964" cy="22929354"/>
          </a:xfrm>
          <a:prstGeom prst="rect">
            <a:avLst/>
          </a:prstGeom>
          <a:noFill/>
        </p:spPr>
        <p:txBody>
          <a:bodyPr wrap="square" lIns="0" tIns="0" rIns="0" bIns="0" rtlCol="0" anchor="t">
            <a:spAutoFit/>
          </a:bodyPr>
          <a:lstStyle/>
          <a:p>
            <a:pPr>
              <a:spcAft>
                <a:spcPts val="1200"/>
              </a:spcAft>
            </a:pPr>
            <a:r>
              <a:rPr lang="en-US" sz="2000" dirty="0"/>
              <a:t>One day late in the autumn my master had a long journey to go on business. I was put into the dog-cart, and John went with his master. I always liked to go in the dog-cart, it was so light and the high wheels ran along so pleasantly. There had been a great deal of rain, and now the wind was very high and blew the dry leaves across the road in a shower. We went along merrily till we came to the toll-bar and the low wooden bridge. The river banks were rather high, and the bridge, instead of rising, went across just level, so that in the middle, if the river was full, the water would be nearly up to the woodwork and planks; but as there were good substantial rails on each side, people did not mind it.</a:t>
            </a:r>
          </a:p>
          <a:p>
            <a:pPr>
              <a:spcAft>
                <a:spcPts val="1200"/>
              </a:spcAft>
            </a:pPr>
            <a:r>
              <a:rPr lang="en-US" sz="2000" dirty="0"/>
              <a:t>The man at the gate said the river was rising fast, and he feared it would be a bad night. Many of the meadows were under water, and in one low part of the road the water was halfway up to my knees; the bottom was good, and master drove gently, so it was no matter.</a:t>
            </a:r>
          </a:p>
          <a:p>
            <a:pPr>
              <a:spcAft>
                <a:spcPts val="1200"/>
              </a:spcAft>
            </a:pPr>
            <a:r>
              <a:rPr lang="en-US" sz="2000" dirty="0"/>
              <a:t>When we got to the town of course I had a good wait, but as the master's business engaged him a long time we did not start for home till rather late in the afternoon. The wind was then much higher, and I heard the master say to John that he had never been out in such a storm; and so I thought, as we went along the skirts of a wood, where the great branches were swaying about like twigs, and the rushing sound was terrible.</a:t>
            </a:r>
          </a:p>
          <a:p>
            <a:pPr>
              <a:spcAft>
                <a:spcPts val="1200"/>
              </a:spcAft>
            </a:pPr>
            <a:r>
              <a:rPr lang="en-US" sz="2000" dirty="0"/>
              <a:t>“I wish we were well out of this wood,” said my master, “Yes, sir,” said John, “it would be rather awkward if one of these branches came down upon us.” The words were scarcely out of his mouth when there was a groan, and a crack, and a splitting sound, and tearing, crashing down among the other trees came an oak, torn up by the roots, and it fell right across the road just before us. I will never say I was not frightened, for I was. I stopped still, and I believe I trembled; of course I did not turn round or run away; I was not brought up to that. John jumped out and was in a moment at my head.</a:t>
            </a:r>
          </a:p>
          <a:p>
            <a:pPr>
              <a:spcAft>
                <a:spcPts val="1200"/>
              </a:spcAft>
            </a:pPr>
            <a:r>
              <a:rPr lang="en-US" sz="2000" dirty="0"/>
              <a:t>“That was a very near touch,” said my master. “What's to be done now?” “Well, sir, we can't drive over that tree, nor yet get round it; there will be nothing for it, but to go back to the four crossways, and that will be a good six miles before we get round to the wooden bridge again; it will make us late, but the horse is fresh.”</a:t>
            </a:r>
          </a:p>
          <a:p>
            <a:pPr>
              <a:spcAft>
                <a:spcPts val="1200"/>
              </a:spcAft>
            </a:pPr>
            <a:r>
              <a:rPr lang="en-US" sz="2000" dirty="0"/>
              <a:t>So back we went and round by the crossroads, but by the time we got to the bridge it was very nearly dark; we could just see that the water was over the middle of it; but as that happened sometimes when the floods were out, master did not stop. We were going along at a good pace, but the moment my feet touched the first part of the bridge I felt sure there was something wrong. I dare not go forward, and I made a dead stop. "Go on, Beauty," said my master, and he gave me a touch with the whip, but I dare not stir; he gave me a sharp cut; I jumped, but I dare not go forward.</a:t>
            </a:r>
          </a:p>
          <a:p>
            <a:pPr>
              <a:spcAft>
                <a:spcPts val="1200"/>
              </a:spcAft>
            </a:pPr>
            <a:r>
              <a:rPr lang="en-US" sz="2000" dirty="0"/>
              <a:t>“There's something wrong, sir,” said John, and he sprang out of the dog-cart and came to my head and looked all about. He tried to lead me forward. “Come on, Beauty, what's the matter?” Of course I could not tell him, but I knew very well that the bridge was not safe.</a:t>
            </a:r>
          </a:p>
          <a:p>
            <a:pPr>
              <a:spcAft>
                <a:spcPts val="1200"/>
              </a:spcAft>
            </a:pPr>
            <a:r>
              <a:rPr lang="en-US" sz="2000" dirty="0"/>
              <a:t>Just then the man at the toll-gate on the other side ran out of the house, tossing a torch about like one mad. “Hoy, hoy, hoy! halloo! stop!” he cried. “What's the matter?” shouted my master. “The bridge is broken in the middle, and part of it is carried away; if you come on you'll be into the river.”</a:t>
            </a:r>
          </a:p>
          <a:p>
            <a:pPr>
              <a:spcAft>
                <a:spcPts val="1200"/>
              </a:spcAft>
            </a:pPr>
            <a:r>
              <a:rPr lang="en-US" sz="2000" dirty="0"/>
              <a:t>“Thank God!” said my master. “You Beauty!” said John, and took the bridle and gently turned me round to the right-hand road by the river side. The sun had set some time; the wind seemed to have lulled off after that furious blast which tore up the tree. It grew darker and darker, stiller and stiller. I trotted quietly along, the wheels hardly making a sound on the soft road. For a good while neither master nor John spoke, and then master began in a serious voice. I could not understand much of what they said, but I found they thought, if I had gone on as the master wanted me, most likely the bridge would have given way under us, and horse, chaise, master, and man would have fallen into the river; and as the current was flowing very strongly, and there was no light and no help at hand, it was more than likely we should all have been drowned. Master said, God had given men reason, by which they could find out things for themselves; but he had given animals knowledge which did not depend on reason, and which was much more prompt and perfect in its way, and by which they had often saved the lives of men. John had many stories to tell of dogs and horses, and the wonderful things they had done; he thought people did not value their animals half enough nor make friends of them as they ought to do. I am sure he makes friends of them if ever a man did.</a:t>
            </a:r>
          </a:p>
          <a:p>
            <a:pPr>
              <a:spcAft>
                <a:spcPts val="1200"/>
              </a:spcAft>
            </a:pPr>
            <a:r>
              <a:rPr lang="en-US" sz="2000" dirty="0"/>
              <a:t>At last we came to the park gates and found the gardener looking out for us. He said that mistress had been in a dreadful way ever since dark, fearing some accident had happened, and that she had sent James off on Justice, the roan cob, toward the wooden bridge to make inquiry after us.</a:t>
            </a:r>
          </a:p>
          <a:p>
            <a:pPr>
              <a:spcAft>
                <a:spcPts val="1200"/>
              </a:spcAft>
            </a:pPr>
            <a:r>
              <a:rPr lang="en-US" sz="2000" dirty="0"/>
              <a:t>We saw a light at the hall-door and at the upper windows, and as we came up mistress ran out, saying, “Are you really safe, my dear? Oh! I have been so anxious, fancying all sorts of things. Have you had no accident?”</a:t>
            </a:r>
          </a:p>
          <a:p>
            <a:pPr>
              <a:spcAft>
                <a:spcPts val="1200"/>
              </a:spcAft>
            </a:pPr>
            <a:r>
              <a:rPr lang="en-US" sz="2000" dirty="0"/>
              <a:t>“No, my dear; but if your Black Beauty had not been wiser than we were we should all have been carried down the river at the wooden bridge.” I heard no more, as they went into the house, and John took me to the stable. Oh, what a good supper he gave me that night, a good bran mash and some crushed beans with my oats, and such a thick bed of straw! and I was glad of it, for I was tired.</a:t>
            </a:r>
          </a:p>
        </p:txBody>
      </p:sp>
      <p:sp>
        <p:nvSpPr>
          <p:cNvPr id="6" name="Rectangle 5">
            <a:extLst>
              <a:ext uri="{FF2B5EF4-FFF2-40B4-BE49-F238E27FC236}">
                <a16:creationId xmlns:a16="http://schemas.microsoft.com/office/drawing/2014/main" id="{9F482F32-963D-A1DA-0487-974A6EE36675}"/>
              </a:ext>
            </a:extLst>
          </p:cNvPr>
          <p:cNvSpPr/>
          <p:nvPr/>
        </p:nvSpPr>
        <p:spPr>
          <a:xfrm>
            <a:off x="0" y="0"/>
            <a:ext cx="12192000" cy="1460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itle 3">
            <a:extLst>
              <a:ext uri="{FF2B5EF4-FFF2-40B4-BE49-F238E27FC236}">
                <a16:creationId xmlns:a16="http://schemas.microsoft.com/office/drawing/2014/main" id="{D1C843EC-FB69-76F9-2426-C9EAE7F6EF7B}"/>
              </a:ext>
            </a:extLst>
          </p:cNvPr>
          <p:cNvSpPr>
            <a:spLocks noGrp="1"/>
          </p:cNvSpPr>
          <p:nvPr>
            <p:ph type="title"/>
          </p:nvPr>
        </p:nvSpPr>
        <p:spPr/>
        <p:txBody>
          <a:bodyPr>
            <a:noAutofit/>
          </a:bodyPr>
          <a:lstStyle/>
          <a:p>
            <a:r>
              <a:rPr lang="en-GB" dirty="0"/>
              <a:t>Chapter 12 – A Stormy Day</a:t>
            </a:r>
          </a:p>
        </p:txBody>
      </p:sp>
      <p:pic>
        <p:nvPicPr>
          <p:cNvPr id="7" name="Picture 6" descr="A black and red logo&#10;&#10;Description automatically generated">
            <a:extLst>
              <a:ext uri="{FF2B5EF4-FFF2-40B4-BE49-F238E27FC236}">
                <a16:creationId xmlns:a16="http://schemas.microsoft.com/office/drawing/2014/main" id="{E6A434F5-9C07-BF77-9FD0-D1EEEC57EFF1}"/>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
        <p:nvSpPr>
          <p:cNvPr id="8" name="Rectangle 7">
            <a:extLst>
              <a:ext uri="{FF2B5EF4-FFF2-40B4-BE49-F238E27FC236}">
                <a16:creationId xmlns:a16="http://schemas.microsoft.com/office/drawing/2014/main" id="{F9EF825C-CA7E-E532-A805-F087B34B054F}"/>
              </a:ext>
            </a:extLst>
          </p:cNvPr>
          <p:cNvSpPr/>
          <p:nvPr/>
        </p:nvSpPr>
        <p:spPr>
          <a:xfrm>
            <a:off x="0" y="6013342"/>
            <a:ext cx="12192000" cy="8446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nvGrpSpPr>
          <p:cNvPr id="9" name="Group 8">
            <a:extLst>
              <a:ext uri="{FF2B5EF4-FFF2-40B4-BE49-F238E27FC236}">
                <a16:creationId xmlns:a16="http://schemas.microsoft.com/office/drawing/2014/main" id="{886B5D98-7DF7-6591-0DFF-F78102C834C1}"/>
              </a:ext>
            </a:extLst>
          </p:cNvPr>
          <p:cNvGrpSpPr/>
          <p:nvPr/>
        </p:nvGrpSpPr>
        <p:grpSpPr>
          <a:xfrm>
            <a:off x="10012231" y="6244613"/>
            <a:ext cx="1747969" cy="180000"/>
            <a:chOff x="9237531" y="6244613"/>
            <a:chExt cx="1747969" cy="180000"/>
          </a:xfrm>
        </p:grpSpPr>
        <p:sp>
          <p:nvSpPr>
            <p:cNvPr id="10" name="Oval 9">
              <a:extLst>
                <a:ext uri="{FF2B5EF4-FFF2-40B4-BE49-F238E27FC236}">
                  <a16:creationId xmlns:a16="http://schemas.microsoft.com/office/drawing/2014/main" id="{FBCEFE9E-6FCD-D586-F910-853CC1C57EE0}"/>
                </a:ext>
              </a:extLst>
            </p:cNvPr>
            <p:cNvSpPr/>
            <p:nvPr/>
          </p:nvSpPr>
          <p:spPr>
            <a:xfrm>
              <a:off x="10019555"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1" name="Oval 10">
              <a:extLst>
                <a:ext uri="{FF2B5EF4-FFF2-40B4-BE49-F238E27FC236}">
                  <a16:creationId xmlns:a16="http://schemas.microsoft.com/office/drawing/2014/main" id="{738CEB66-5444-199A-E300-3A8E8D416193}"/>
                </a:ext>
              </a:extLst>
            </p:cNvPr>
            <p:cNvSpPr/>
            <p:nvPr/>
          </p:nvSpPr>
          <p:spPr>
            <a:xfrm>
              <a:off x="10412527"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2" name="Oval 11">
              <a:extLst>
                <a:ext uri="{FF2B5EF4-FFF2-40B4-BE49-F238E27FC236}">
                  <a16:creationId xmlns:a16="http://schemas.microsoft.com/office/drawing/2014/main" id="{D1963DA3-E9D3-E4DD-921F-E0F3725E64EC}"/>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3" name="Oval 12">
              <a:extLst>
                <a:ext uri="{FF2B5EF4-FFF2-40B4-BE49-F238E27FC236}">
                  <a16:creationId xmlns:a16="http://schemas.microsoft.com/office/drawing/2014/main" id="{B7861395-67A6-2CDD-14A2-75C199C64A8D}"/>
                </a:ext>
              </a:extLst>
            </p:cNvPr>
            <p:cNvSpPr/>
            <p:nvPr/>
          </p:nvSpPr>
          <p:spPr>
            <a:xfrm>
              <a:off x="10832500"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4" name="Straight Connector 13">
              <a:extLst>
                <a:ext uri="{FF2B5EF4-FFF2-40B4-BE49-F238E27FC236}">
                  <a16:creationId xmlns:a16="http://schemas.microsoft.com/office/drawing/2014/main" id="{8477CCC3-D133-270F-FE25-5DC3DC0DA4F7}"/>
                </a:ext>
              </a:extLst>
            </p:cNvPr>
            <p:cNvCxnSpPr>
              <a:stCxn id="10" idx="6"/>
              <a:endCxn id="11" idx="2"/>
            </p:cNvCxnSpPr>
            <p:nvPr/>
          </p:nvCxnSpPr>
          <p:spPr>
            <a:xfrm>
              <a:off x="10199555" y="6334613"/>
              <a:ext cx="21297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50884AC-1E04-9B75-111F-87CAD30E37B4}"/>
                </a:ext>
              </a:extLst>
            </p:cNvPr>
            <p:cNvCxnSpPr>
              <a:stCxn id="11" idx="6"/>
              <a:endCxn id="12" idx="2"/>
            </p:cNvCxnSpPr>
            <p:nvPr/>
          </p:nvCxnSpPr>
          <p:spPr>
            <a:xfrm>
              <a:off x="10592527" y="6334613"/>
              <a:ext cx="2129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4DAEB6D6-011A-F227-841C-D82F9E40EB16}"/>
                </a:ext>
              </a:extLst>
            </p:cNvPr>
            <p:cNvSpPr/>
            <p:nvPr/>
          </p:nvSpPr>
          <p:spPr>
            <a:xfrm>
              <a:off x="9626583"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9" name="Straight Connector 18">
              <a:extLst>
                <a:ext uri="{FF2B5EF4-FFF2-40B4-BE49-F238E27FC236}">
                  <a16:creationId xmlns:a16="http://schemas.microsoft.com/office/drawing/2014/main" id="{BA2B1FDC-8771-01E6-1B96-0BB0D520CEAD}"/>
                </a:ext>
              </a:extLst>
            </p:cNvPr>
            <p:cNvCxnSpPr>
              <a:stCxn id="18" idx="6"/>
            </p:cNvCxnSpPr>
            <p:nvPr/>
          </p:nvCxnSpPr>
          <p:spPr>
            <a:xfrm>
              <a:off x="9806583"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2C6A553C-FB96-3B07-1526-79B128135F78}"/>
                </a:ext>
              </a:extLst>
            </p:cNvPr>
            <p:cNvSpPr/>
            <p:nvPr/>
          </p:nvSpPr>
          <p:spPr>
            <a:xfrm>
              <a:off x="10439527"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1" name="Oval 20">
              <a:extLst>
                <a:ext uri="{FF2B5EF4-FFF2-40B4-BE49-F238E27FC236}">
                  <a16:creationId xmlns:a16="http://schemas.microsoft.com/office/drawing/2014/main" id="{E9CE5AC3-4CD9-2D17-9876-1506937ED064}"/>
                </a:ext>
              </a:extLst>
            </p:cNvPr>
            <p:cNvSpPr/>
            <p:nvPr/>
          </p:nvSpPr>
          <p:spPr>
            <a:xfrm>
              <a:off x="10046555"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2" name="Oval 21">
              <a:extLst>
                <a:ext uri="{FF2B5EF4-FFF2-40B4-BE49-F238E27FC236}">
                  <a16:creationId xmlns:a16="http://schemas.microsoft.com/office/drawing/2014/main" id="{54FEB8DF-3FBF-B14A-33D1-3DABB50350AE}"/>
                </a:ext>
              </a:extLst>
            </p:cNvPr>
            <p:cNvSpPr/>
            <p:nvPr/>
          </p:nvSpPr>
          <p:spPr>
            <a:xfrm>
              <a:off x="9653583"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3" name="Oval 22">
              <a:extLst>
                <a:ext uri="{FF2B5EF4-FFF2-40B4-BE49-F238E27FC236}">
                  <a16:creationId xmlns:a16="http://schemas.microsoft.com/office/drawing/2014/main" id="{5C82353A-D926-2EC9-C393-D3A240A59F50}"/>
                </a:ext>
              </a:extLst>
            </p:cNvPr>
            <p:cNvSpPr/>
            <p:nvPr/>
          </p:nvSpPr>
          <p:spPr>
            <a:xfrm>
              <a:off x="9237531"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A68CBCAA-69D6-64EE-2A7A-3895161B6F56}"/>
                </a:ext>
              </a:extLst>
            </p:cNvPr>
            <p:cNvCxnSpPr>
              <a:stCxn id="23" idx="6"/>
            </p:cNvCxnSpPr>
            <p:nvPr/>
          </p:nvCxnSpPr>
          <p:spPr>
            <a:xfrm>
              <a:off x="9417531"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F68C9AF9-F77D-305D-A597-4E219B7084E0}"/>
                </a:ext>
              </a:extLst>
            </p:cNvPr>
            <p:cNvSpPr/>
            <p:nvPr/>
          </p:nvSpPr>
          <p:spPr>
            <a:xfrm>
              <a:off x="9264531"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sp>
        <p:nvSpPr>
          <p:cNvPr id="2" name="Slide Number Placeholder 34">
            <a:extLst>
              <a:ext uri="{FF2B5EF4-FFF2-40B4-BE49-F238E27FC236}">
                <a16:creationId xmlns:a16="http://schemas.microsoft.com/office/drawing/2014/main" id="{EDCFEE60-AD33-4B39-BD3D-7D0E8C24237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2</a:t>
            </a:fld>
            <a:endParaRPr lang="en-GB"/>
          </a:p>
        </p:txBody>
      </p:sp>
    </p:spTree>
    <p:extLst>
      <p:ext uri="{BB962C8B-B14F-4D97-AF65-F5344CB8AC3E}">
        <p14:creationId xmlns:p14="http://schemas.microsoft.com/office/powerpoint/2010/main" val="36710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E7103-7FD6-37CF-47FB-1381DE9C5FC6}"/>
              </a:ext>
            </a:extLst>
          </p:cNvPr>
          <p:cNvSpPr txBox="1"/>
          <p:nvPr/>
        </p:nvSpPr>
        <p:spPr>
          <a:xfrm>
            <a:off x="431799" y="-3096002"/>
            <a:ext cx="10367964" cy="22929354"/>
          </a:xfrm>
          <a:prstGeom prst="rect">
            <a:avLst/>
          </a:prstGeom>
          <a:noFill/>
        </p:spPr>
        <p:txBody>
          <a:bodyPr wrap="square" lIns="0" tIns="0" rIns="0" bIns="0" rtlCol="0" anchor="t">
            <a:spAutoFit/>
          </a:bodyPr>
          <a:lstStyle/>
          <a:p>
            <a:pPr>
              <a:spcAft>
                <a:spcPts val="1200"/>
              </a:spcAft>
            </a:pPr>
            <a:r>
              <a:rPr lang="en-US" sz="2000" dirty="0"/>
              <a:t>One day late in the autumn my master had a long journey to go on business. I was put into the dog-cart, and John went with his master. I always liked to go in the dog-cart, it was so light and the high wheels ran along so pleasantly. There had been a great deal of rain, and now the wind was very high and blew the dry leaves across the road in a shower. We went along merrily till we came to the toll-bar and the low wooden bridge. The river banks were rather high, and the bridge, instead of rising, went across just level, so that in the middle, if the river was full, the water would be nearly up to the woodwork and planks; but as there were good substantial rails on each side, people did not mind it.</a:t>
            </a:r>
          </a:p>
          <a:p>
            <a:pPr>
              <a:spcAft>
                <a:spcPts val="1200"/>
              </a:spcAft>
            </a:pPr>
            <a:r>
              <a:rPr lang="en-US" sz="2000" dirty="0"/>
              <a:t>The man at the gate said the river was rising fast, and he feared it would be a bad night. Many of the meadows were under water, and in one low part of the road the water was halfway up to my knees; the bottom was good, and master drove gently, so it was no matter.</a:t>
            </a:r>
          </a:p>
          <a:p>
            <a:pPr>
              <a:spcAft>
                <a:spcPts val="1200"/>
              </a:spcAft>
            </a:pPr>
            <a:r>
              <a:rPr lang="en-US" sz="2000" dirty="0"/>
              <a:t>When we got to the town of course I had a good wait, but as the master's business engaged him a long time we did not start for home till rather late in the afternoon. The wind was then much higher, and I heard the master say to John that he had never been out in such a storm; and so I thought, as we went along the skirts of a wood, where the great branches were swaying about like twigs, and the rushing sound was terrible.</a:t>
            </a:r>
          </a:p>
          <a:p>
            <a:pPr>
              <a:spcAft>
                <a:spcPts val="1200"/>
              </a:spcAft>
            </a:pPr>
            <a:r>
              <a:rPr lang="en-US" sz="2000" dirty="0"/>
              <a:t>“I wish we were well out of this wood,” said my master, “Yes, sir,” said John, “it would be rather awkward if one of these branches came down upon us.” The words were scarcely out of his mouth when there was a groan, and a crack, and a splitting sound, and tearing, crashing down among the other trees came an oak, torn up by the roots, and it fell right across the road just before us. I will never say I was not frightened, for I was. I stopped still, and I believe I trembled; of course I did not turn round or run away; I was not brought up to that. John jumped out and was in a moment at my head.</a:t>
            </a:r>
          </a:p>
          <a:p>
            <a:pPr>
              <a:spcAft>
                <a:spcPts val="1200"/>
              </a:spcAft>
            </a:pPr>
            <a:r>
              <a:rPr lang="en-US" sz="2000" dirty="0"/>
              <a:t>“That was a very near touch,” said my master. “What's to be done now?” “Well, sir, we can't drive over that tree, nor yet get round it; there will be nothing for it, but to go back to the four crossways, and that will be a good six miles before we get round to the wooden bridge again; it will make us late, but the horse is fresh.”</a:t>
            </a:r>
          </a:p>
          <a:p>
            <a:pPr>
              <a:spcAft>
                <a:spcPts val="1200"/>
              </a:spcAft>
            </a:pPr>
            <a:r>
              <a:rPr lang="en-US" sz="2000" dirty="0"/>
              <a:t>So back we went and round by the crossroads, but by the time we got to the bridge it was very nearly dark; we could just see that the water was over the middle of it; but as that happened sometimes when the floods were out, master did not stop. We were going along at a good pace, but the moment my feet touched the first part of the bridge I felt sure there was something wrong. I dare not go forward, and I made a dead stop. "Go on, Beauty," said my master, and he gave me a touch with the whip, but I dare not stir; he gave me a sharp cut; I jumped, but I dare not go forward.</a:t>
            </a:r>
          </a:p>
          <a:p>
            <a:pPr>
              <a:spcAft>
                <a:spcPts val="1200"/>
              </a:spcAft>
            </a:pPr>
            <a:r>
              <a:rPr lang="en-US" sz="2000" dirty="0"/>
              <a:t>“There's something wrong, sir,” said John, and he sprang out of the dog-cart and came to my head and looked all about. He tried to lead me forward. “Come on, Beauty, what's the matter?” Of course I could not tell him, but I knew very well that the bridge was not safe.</a:t>
            </a:r>
          </a:p>
          <a:p>
            <a:pPr>
              <a:spcAft>
                <a:spcPts val="1200"/>
              </a:spcAft>
            </a:pPr>
            <a:r>
              <a:rPr lang="en-US" sz="2000" dirty="0"/>
              <a:t>Just then the man at the toll-gate on the other side ran out of the house, tossing a torch about like one mad. “Hoy, hoy, hoy! halloo! stop!” he cried. “What's the matter?” shouted my master. “The bridge is broken in the middle, and part of it is carried away; if you come on you'll be into the river.”</a:t>
            </a:r>
          </a:p>
          <a:p>
            <a:pPr>
              <a:spcAft>
                <a:spcPts val="1200"/>
              </a:spcAft>
            </a:pPr>
            <a:r>
              <a:rPr lang="en-US" sz="2000" dirty="0"/>
              <a:t>“Thank God!” said my master. “You Beauty!” said John, and took the bridle and gently turned me round to the right-hand road by the river side. The sun had set some time; the wind seemed to have lulled off after that furious blast which tore up the tree. It grew darker and darker, stiller and stiller. I trotted quietly along, the wheels hardly making a sound on the soft road. For a good while neither master nor John spoke, and then master began in a serious voice. I could not understand much of what they said, but I found they thought, if I had gone on as the master wanted me, most likely the bridge would have given way under us, and horse, chaise, master, and man would have fallen into the river; and as the current was flowing very strongly, and there was no light and no help at hand, it was more than likely we should all have been drowned. Master said, God had given men reason, by which they could find out things for themselves; but he had given animals knowledge which did not depend on reason, and which was much more prompt and perfect in its way, and by which they had often saved the lives of men. John had many stories to tell of dogs and horses, and the wonderful things they had done; he thought people did not value their animals half enough nor make friends of them as they ought to do. I am sure he makes friends of them if ever a man did.</a:t>
            </a:r>
          </a:p>
          <a:p>
            <a:pPr>
              <a:spcAft>
                <a:spcPts val="1200"/>
              </a:spcAft>
            </a:pPr>
            <a:r>
              <a:rPr lang="en-US" sz="2000" dirty="0"/>
              <a:t>At last we came to the park gates and found the gardener looking out for us. He said that mistress had been in a dreadful way ever since dark, fearing some accident had happened, and that she had sent James off on Justice, the roan cob, toward the wooden bridge to make inquiry after us.</a:t>
            </a:r>
          </a:p>
          <a:p>
            <a:pPr>
              <a:spcAft>
                <a:spcPts val="1200"/>
              </a:spcAft>
            </a:pPr>
            <a:r>
              <a:rPr lang="en-US" sz="2000" dirty="0"/>
              <a:t>We saw a light at the hall-door and at the upper windows, and as we came up mistress ran out, saying, “Are you really safe, my dear? Oh! I have been so anxious, fancying all sorts of things. Have you had no accident?”</a:t>
            </a:r>
          </a:p>
          <a:p>
            <a:pPr>
              <a:spcAft>
                <a:spcPts val="1200"/>
              </a:spcAft>
            </a:pPr>
            <a:r>
              <a:rPr lang="en-US" sz="2000" dirty="0"/>
              <a:t>“No, my dear; but if your Black Beauty had not been wiser than we were we should all have been carried down the river at the wooden bridge.” I heard no more, as they went into the house, and John took me to the stable. Oh, what a good supper he gave me that night, a good bran mash and some crushed beans with my oats, and such a thick bed of straw! and I was glad of it, for I was tired.</a:t>
            </a:r>
          </a:p>
        </p:txBody>
      </p:sp>
      <p:sp>
        <p:nvSpPr>
          <p:cNvPr id="6" name="Rectangle 5">
            <a:extLst>
              <a:ext uri="{FF2B5EF4-FFF2-40B4-BE49-F238E27FC236}">
                <a16:creationId xmlns:a16="http://schemas.microsoft.com/office/drawing/2014/main" id="{9F482F32-963D-A1DA-0487-974A6EE36675}"/>
              </a:ext>
            </a:extLst>
          </p:cNvPr>
          <p:cNvSpPr/>
          <p:nvPr/>
        </p:nvSpPr>
        <p:spPr>
          <a:xfrm>
            <a:off x="0" y="0"/>
            <a:ext cx="12192000" cy="1460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itle 3">
            <a:extLst>
              <a:ext uri="{FF2B5EF4-FFF2-40B4-BE49-F238E27FC236}">
                <a16:creationId xmlns:a16="http://schemas.microsoft.com/office/drawing/2014/main" id="{D1C843EC-FB69-76F9-2426-C9EAE7F6EF7B}"/>
              </a:ext>
            </a:extLst>
          </p:cNvPr>
          <p:cNvSpPr>
            <a:spLocks noGrp="1"/>
          </p:cNvSpPr>
          <p:nvPr>
            <p:ph type="title"/>
          </p:nvPr>
        </p:nvSpPr>
        <p:spPr/>
        <p:txBody>
          <a:bodyPr>
            <a:noAutofit/>
          </a:bodyPr>
          <a:lstStyle/>
          <a:p>
            <a:r>
              <a:rPr lang="en-GB" dirty="0"/>
              <a:t>Chapter 12 – A Stormy Day</a:t>
            </a:r>
          </a:p>
        </p:txBody>
      </p:sp>
      <p:pic>
        <p:nvPicPr>
          <p:cNvPr id="7" name="Picture 6" descr="A black and red logo&#10;&#10;Description automatically generated">
            <a:extLst>
              <a:ext uri="{FF2B5EF4-FFF2-40B4-BE49-F238E27FC236}">
                <a16:creationId xmlns:a16="http://schemas.microsoft.com/office/drawing/2014/main" id="{E6A434F5-9C07-BF77-9FD0-D1EEEC57EFF1}"/>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
        <p:nvSpPr>
          <p:cNvPr id="8" name="Rectangle 7">
            <a:extLst>
              <a:ext uri="{FF2B5EF4-FFF2-40B4-BE49-F238E27FC236}">
                <a16:creationId xmlns:a16="http://schemas.microsoft.com/office/drawing/2014/main" id="{F9EF825C-CA7E-E532-A805-F087B34B054F}"/>
              </a:ext>
            </a:extLst>
          </p:cNvPr>
          <p:cNvSpPr/>
          <p:nvPr/>
        </p:nvSpPr>
        <p:spPr>
          <a:xfrm>
            <a:off x="0" y="5858359"/>
            <a:ext cx="12192000" cy="9996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nvGrpSpPr>
          <p:cNvPr id="19" name="Group 18">
            <a:extLst>
              <a:ext uri="{FF2B5EF4-FFF2-40B4-BE49-F238E27FC236}">
                <a16:creationId xmlns:a16="http://schemas.microsoft.com/office/drawing/2014/main" id="{F8D88A69-CC2F-A657-971F-C460A7176DAE}"/>
              </a:ext>
            </a:extLst>
          </p:cNvPr>
          <p:cNvGrpSpPr/>
          <p:nvPr/>
        </p:nvGrpSpPr>
        <p:grpSpPr>
          <a:xfrm>
            <a:off x="10012231" y="6244613"/>
            <a:ext cx="1747969" cy="180000"/>
            <a:chOff x="9237531" y="6244613"/>
            <a:chExt cx="1747969" cy="180000"/>
          </a:xfrm>
        </p:grpSpPr>
        <p:sp>
          <p:nvSpPr>
            <p:cNvPr id="20" name="Oval 19">
              <a:extLst>
                <a:ext uri="{FF2B5EF4-FFF2-40B4-BE49-F238E27FC236}">
                  <a16:creationId xmlns:a16="http://schemas.microsoft.com/office/drawing/2014/main" id="{DF4BACB1-D1BA-6BE5-999E-9E215A19F8C4}"/>
                </a:ext>
              </a:extLst>
            </p:cNvPr>
            <p:cNvSpPr/>
            <p:nvPr/>
          </p:nvSpPr>
          <p:spPr>
            <a:xfrm>
              <a:off x="10019555"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1" name="Oval 20">
              <a:extLst>
                <a:ext uri="{FF2B5EF4-FFF2-40B4-BE49-F238E27FC236}">
                  <a16:creationId xmlns:a16="http://schemas.microsoft.com/office/drawing/2014/main" id="{953D4729-38CB-0C2A-2F03-6CD2EA9FB039}"/>
                </a:ext>
              </a:extLst>
            </p:cNvPr>
            <p:cNvSpPr/>
            <p:nvPr/>
          </p:nvSpPr>
          <p:spPr>
            <a:xfrm>
              <a:off x="10412527"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2" name="Oval 21">
              <a:extLst>
                <a:ext uri="{FF2B5EF4-FFF2-40B4-BE49-F238E27FC236}">
                  <a16:creationId xmlns:a16="http://schemas.microsoft.com/office/drawing/2014/main" id="{749EAA07-56CA-2044-C7DA-6F5495BEE80E}"/>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3" name="Oval 22">
              <a:extLst>
                <a:ext uri="{FF2B5EF4-FFF2-40B4-BE49-F238E27FC236}">
                  <a16:creationId xmlns:a16="http://schemas.microsoft.com/office/drawing/2014/main" id="{243BCE84-28BF-26D0-283E-A255BE4BB5F7}"/>
                </a:ext>
              </a:extLst>
            </p:cNvPr>
            <p:cNvSpPr/>
            <p:nvPr/>
          </p:nvSpPr>
          <p:spPr>
            <a:xfrm>
              <a:off x="10832500"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2749864B-E7ED-510F-B131-8226A0625499}"/>
                </a:ext>
              </a:extLst>
            </p:cNvPr>
            <p:cNvCxnSpPr>
              <a:stCxn id="20" idx="6"/>
              <a:endCxn id="21" idx="2"/>
            </p:cNvCxnSpPr>
            <p:nvPr/>
          </p:nvCxnSpPr>
          <p:spPr>
            <a:xfrm>
              <a:off x="10199555" y="6334613"/>
              <a:ext cx="21297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F4FE6B-C0CD-6A88-2EC5-143D55656B05}"/>
                </a:ext>
              </a:extLst>
            </p:cNvPr>
            <p:cNvCxnSpPr>
              <a:stCxn id="21" idx="6"/>
              <a:endCxn id="22" idx="2"/>
            </p:cNvCxnSpPr>
            <p:nvPr/>
          </p:nvCxnSpPr>
          <p:spPr>
            <a:xfrm>
              <a:off x="10592527" y="6334613"/>
              <a:ext cx="2129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6720BC4B-F129-3C28-7812-4C377D1D0E5E}"/>
                </a:ext>
              </a:extLst>
            </p:cNvPr>
            <p:cNvSpPr/>
            <p:nvPr/>
          </p:nvSpPr>
          <p:spPr>
            <a:xfrm>
              <a:off x="9626583"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7" name="Straight Connector 26">
              <a:extLst>
                <a:ext uri="{FF2B5EF4-FFF2-40B4-BE49-F238E27FC236}">
                  <a16:creationId xmlns:a16="http://schemas.microsoft.com/office/drawing/2014/main" id="{8CF4F6C8-4CF9-07EC-A927-F9F79EEEE565}"/>
                </a:ext>
              </a:extLst>
            </p:cNvPr>
            <p:cNvCxnSpPr>
              <a:stCxn id="26" idx="6"/>
            </p:cNvCxnSpPr>
            <p:nvPr/>
          </p:nvCxnSpPr>
          <p:spPr>
            <a:xfrm>
              <a:off x="9806583"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EDA9E89E-EABF-A0CB-ADE0-41C98EFE65F1}"/>
                </a:ext>
              </a:extLst>
            </p:cNvPr>
            <p:cNvSpPr/>
            <p:nvPr/>
          </p:nvSpPr>
          <p:spPr>
            <a:xfrm>
              <a:off x="10439527"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9" name="Oval 28">
              <a:extLst>
                <a:ext uri="{FF2B5EF4-FFF2-40B4-BE49-F238E27FC236}">
                  <a16:creationId xmlns:a16="http://schemas.microsoft.com/office/drawing/2014/main" id="{F0B77D96-B9B1-114A-392B-2D707C243DA0}"/>
                </a:ext>
              </a:extLst>
            </p:cNvPr>
            <p:cNvSpPr/>
            <p:nvPr/>
          </p:nvSpPr>
          <p:spPr>
            <a:xfrm>
              <a:off x="10046555"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3" name="Oval 32">
              <a:extLst>
                <a:ext uri="{FF2B5EF4-FFF2-40B4-BE49-F238E27FC236}">
                  <a16:creationId xmlns:a16="http://schemas.microsoft.com/office/drawing/2014/main" id="{B639ABAC-5425-180C-3EA6-006AC2D2BEF3}"/>
                </a:ext>
              </a:extLst>
            </p:cNvPr>
            <p:cNvSpPr/>
            <p:nvPr/>
          </p:nvSpPr>
          <p:spPr>
            <a:xfrm>
              <a:off x="9653583"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1" name="Oval 30">
              <a:extLst>
                <a:ext uri="{FF2B5EF4-FFF2-40B4-BE49-F238E27FC236}">
                  <a16:creationId xmlns:a16="http://schemas.microsoft.com/office/drawing/2014/main" id="{F5E24C17-889A-BF04-F7C6-171B5CCDDE5C}"/>
                </a:ext>
              </a:extLst>
            </p:cNvPr>
            <p:cNvSpPr/>
            <p:nvPr/>
          </p:nvSpPr>
          <p:spPr>
            <a:xfrm>
              <a:off x="9237531"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32" name="Straight Connector 31">
              <a:extLst>
                <a:ext uri="{FF2B5EF4-FFF2-40B4-BE49-F238E27FC236}">
                  <a16:creationId xmlns:a16="http://schemas.microsoft.com/office/drawing/2014/main" id="{D0A3B06B-95B4-F873-1367-F763307057D7}"/>
                </a:ext>
              </a:extLst>
            </p:cNvPr>
            <p:cNvCxnSpPr>
              <a:stCxn id="31" idx="6"/>
            </p:cNvCxnSpPr>
            <p:nvPr/>
          </p:nvCxnSpPr>
          <p:spPr>
            <a:xfrm>
              <a:off x="9417531"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6CD91AE6-7D95-F728-CA3D-C72929CF839E}"/>
                </a:ext>
              </a:extLst>
            </p:cNvPr>
            <p:cNvSpPr/>
            <p:nvPr/>
          </p:nvSpPr>
          <p:spPr>
            <a:xfrm>
              <a:off x="9264531"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sp>
        <p:nvSpPr>
          <p:cNvPr id="2" name="Slide Number Placeholder 34">
            <a:extLst>
              <a:ext uri="{FF2B5EF4-FFF2-40B4-BE49-F238E27FC236}">
                <a16:creationId xmlns:a16="http://schemas.microsoft.com/office/drawing/2014/main" id="{F554CF5C-BD90-2E6E-C838-4FFD9983969F}"/>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3</a:t>
            </a:fld>
            <a:endParaRPr lang="en-GB"/>
          </a:p>
        </p:txBody>
      </p:sp>
    </p:spTree>
    <p:extLst>
      <p:ext uri="{BB962C8B-B14F-4D97-AF65-F5344CB8AC3E}">
        <p14:creationId xmlns:p14="http://schemas.microsoft.com/office/powerpoint/2010/main" val="3682561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E7103-7FD6-37CF-47FB-1381DE9C5FC6}"/>
              </a:ext>
            </a:extLst>
          </p:cNvPr>
          <p:cNvSpPr txBox="1"/>
          <p:nvPr/>
        </p:nvSpPr>
        <p:spPr>
          <a:xfrm>
            <a:off x="431799" y="-7528518"/>
            <a:ext cx="10367964" cy="22929354"/>
          </a:xfrm>
          <a:prstGeom prst="rect">
            <a:avLst/>
          </a:prstGeom>
          <a:noFill/>
        </p:spPr>
        <p:txBody>
          <a:bodyPr wrap="square" lIns="0" tIns="0" rIns="0" bIns="0" rtlCol="0" anchor="t">
            <a:spAutoFit/>
          </a:bodyPr>
          <a:lstStyle/>
          <a:p>
            <a:pPr>
              <a:spcAft>
                <a:spcPts val="1200"/>
              </a:spcAft>
            </a:pPr>
            <a:r>
              <a:rPr lang="en-US" sz="2000" dirty="0"/>
              <a:t>One day late in the autumn my master had a long journey to go on business. I was put into the dog-cart, and John went with his master. I always liked to go in the dog-cart, it was so light and the high wheels ran along so pleasantly. There had been a great deal of rain, and now the wind was very high and blew the dry leaves across the road in a shower. We went along merrily till we came to the toll-bar and the low wooden bridge. The river banks were rather high, and the bridge, instead of rising, went across just level, so that in the middle, if the river was full, the water would be nearly up to the woodwork and planks; but as there were good substantial rails on each side, people did not mind it.</a:t>
            </a:r>
          </a:p>
          <a:p>
            <a:pPr>
              <a:spcAft>
                <a:spcPts val="1200"/>
              </a:spcAft>
            </a:pPr>
            <a:r>
              <a:rPr lang="en-US" sz="2000" dirty="0"/>
              <a:t>The man at the gate said the river was rising fast, and he feared it would be a bad night. Many of the meadows were under water, and in one low part of the road the water was halfway up to my knees; the bottom was good, and master drove gently, so it was no matter.</a:t>
            </a:r>
          </a:p>
          <a:p>
            <a:pPr>
              <a:spcAft>
                <a:spcPts val="1200"/>
              </a:spcAft>
            </a:pPr>
            <a:r>
              <a:rPr lang="en-US" sz="2000" dirty="0"/>
              <a:t>When we got to the town of course I had a good wait, but as the master's business engaged him a long time we did not start for home till rather late in the afternoon. The wind was then much higher, and I heard the master say to John that he had never been out in such a storm; and so I thought, as we went along the skirts of a wood, where the great branches were swaying about like twigs, and the rushing sound was terrible.</a:t>
            </a:r>
          </a:p>
          <a:p>
            <a:pPr>
              <a:spcAft>
                <a:spcPts val="1200"/>
              </a:spcAft>
            </a:pPr>
            <a:r>
              <a:rPr lang="en-US" sz="2000" dirty="0"/>
              <a:t>“I wish we were well out of this wood,” said my master, “Yes, sir,” said John, “it would be rather awkward if one of these branches came down upon us.” The words were scarcely out of his mouth when there was a groan, and a crack, and a splitting sound, and tearing, crashing down among the other trees came an oak, torn up by the roots, and it fell right across the road just before us. I will never say I was not frightened, for I was. I stopped still, and I believe I trembled; of course I did not turn round or run away; I was not brought up to that. John jumped out and was in a moment at my head.</a:t>
            </a:r>
          </a:p>
          <a:p>
            <a:pPr>
              <a:spcAft>
                <a:spcPts val="1200"/>
              </a:spcAft>
            </a:pPr>
            <a:r>
              <a:rPr lang="en-US" sz="2000" dirty="0"/>
              <a:t>“That was a very near touch,” said my master. “What's to be done now?” “Well, sir, we can't drive over that tree, nor yet get round it; there will be nothing for it, but to go back to the four crossways, and that will be a good six miles before we get round to the wooden bridge again; it will make us late, but the horse is fresh.”</a:t>
            </a:r>
          </a:p>
          <a:p>
            <a:pPr>
              <a:spcAft>
                <a:spcPts val="1200"/>
              </a:spcAft>
            </a:pPr>
            <a:r>
              <a:rPr lang="en-US" sz="2000" dirty="0"/>
              <a:t>So back we went and round by the crossroads, but by the time we got to the bridge it was very nearly dark; we could just see that the water was over the middle of it; but as that happened sometimes when the floods were out, master did not stop. We were going along at a good pace, but the moment my feet touched the first part of the bridge I felt sure there was something wrong. I dare not go forward, and I made a dead stop. "Go on, Beauty," said my master, and he gave me a touch with the whip, but I dare not stir; he gave me a sharp cut; I jumped, but I dare not go forward.</a:t>
            </a:r>
          </a:p>
          <a:p>
            <a:pPr>
              <a:spcAft>
                <a:spcPts val="1200"/>
              </a:spcAft>
            </a:pPr>
            <a:r>
              <a:rPr lang="en-US" sz="2000" dirty="0"/>
              <a:t>“There's something wrong, sir,” said John, and he sprang out of the dog-cart and came to my head and looked all about. He tried to lead me forward. “Come on, Beauty, what's the matter?” Of course I could not tell him, but I knew very well that the bridge was not safe.</a:t>
            </a:r>
          </a:p>
          <a:p>
            <a:pPr>
              <a:spcAft>
                <a:spcPts val="1200"/>
              </a:spcAft>
            </a:pPr>
            <a:r>
              <a:rPr lang="en-US" sz="2000" dirty="0"/>
              <a:t>Just then the man at the toll-gate on the other side ran out of the house, tossing a torch about like one mad. “Hoy, hoy, hoy! halloo! stop!” he cried. “What's the matter?” shouted my master. “The bridge is broken in the middle, and part of it is carried away; if you come on you'll be into the river.”</a:t>
            </a:r>
          </a:p>
          <a:p>
            <a:pPr>
              <a:spcAft>
                <a:spcPts val="1200"/>
              </a:spcAft>
            </a:pPr>
            <a:r>
              <a:rPr lang="en-US" sz="2000" dirty="0"/>
              <a:t>“Thank God!” said my master. “You Beauty!” said John, and took the bridle and gently turned me round to the right-hand road by the river side. The sun had set some time; the wind seemed to have lulled off after that furious blast which tore up the tree. It grew darker and darker, stiller and stiller. I trotted quietly along, the wheels hardly making a sound on the soft road. For a good while neither master nor John spoke, and then master began in a serious voice. I could not understand much of what they said, but I found they thought, if I had gone on as the master wanted me, most likely the bridge would have given way under us, and horse, chaise, master, and man would have fallen into the river; and as the current was flowing very strongly, and there was no light and no help at hand, it was more than likely we should all have been drowned. Master said, God had given men reason, by which they could find out things for themselves; but he had given animals knowledge which did not depend on reason, and which was much more prompt and perfect in its way, and by which they had often saved the lives of men. John had many stories to tell of dogs and horses, and the wonderful things they had done; he thought people did not value their animals half enough nor make friends of them as they ought to do. I am sure he makes friends of them if ever a man did.</a:t>
            </a:r>
          </a:p>
          <a:p>
            <a:pPr>
              <a:spcAft>
                <a:spcPts val="1200"/>
              </a:spcAft>
            </a:pPr>
            <a:r>
              <a:rPr lang="en-US" sz="2000" dirty="0"/>
              <a:t>At last we came to the park gates and found the gardener looking out for us. He said that mistress had been in a dreadful way ever since dark, fearing some accident had happened, and that she had sent James off on Justice, the roan cob, toward the wooden bridge to make inquiry after us.</a:t>
            </a:r>
          </a:p>
          <a:p>
            <a:pPr>
              <a:spcAft>
                <a:spcPts val="1200"/>
              </a:spcAft>
            </a:pPr>
            <a:r>
              <a:rPr lang="en-US" sz="2000" dirty="0"/>
              <a:t>We saw a light at the hall-door and at the upper windows, and as we came up mistress ran out, saying, “Are you really safe, my dear? Oh! I have been so anxious, fancying all sorts of things. Have you had no accident?”</a:t>
            </a:r>
          </a:p>
          <a:p>
            <a:pPr>
              <a:spcAft>
                <a:spcPts val="1200"/>
              </a:spcAft>
            </a:pPr>
            <a:r>
              <a:rPr lang="en-US" sz="2000" dirty="0"/>
              <a:t>“No, my dear; but if your Black Beauty had not been wiser than we were we should all have been carried down the river at the wooden bridge.” I heard no more, as they went into the house, and John took me to the stable. Oh, what a good supper he gave me that night, a good bran mash and some crushed beans with my oats, and such a thick bed of straw! and I was glad of it, for I was tired.</a:t>
            </a:r>
          </a:p>
        </p:txBody>
      </p:sp>
      <p:sp>
        <p:nvSpPr>
          <p:cNvPr id="6" name="Rectangle 5">
            <a:extLst>
              <a:ext uri="{FF2B5EF4-FFF2-40B4-BE49-F238E27FC236}">
                <a16:creationId xmlns:a16="http://schemas.microsoft.com/office/drawing/2014/main" id="{9F482F32-963D-A1DA-0487-974A6EE36675}"/>
              </a:ext>
            </a:extLst>
          </p:cNvPr>
          <p:cNvSpPr/>
          <p:nvPr/>
        </p:nvSpPr>
        <p:spPr>
          <a:xfrm>
            <a:off x="0" y="0"/>
            <a:ext cx="12192000" cy="1460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itle 3">
            <a:extLst>
              <a:ext uri="{FF2B5EF4-FFF2-40B4-BE49-F238E27FC236}">
                <a16:creationId xmlns:a16="http://schemas.microsoft.com/office/drawing/2014/main" id="{D1C843EC-FB69-76F9-2426-C9EAE7F6EF7B}"/>
              </a:ext>
            </a:extLst>
          </p:cNvPr>
          <p:cNvSpPr>
            <a:spLocks noGrp="1"/>
          </p:cNvSpPr>
          <p:nvPr>
            <p:ph type="title"/>
          </p:nvPr>
        </p:nvSpPr>
        <p:spPr/>
        <p:txBody>
          <a:bodyPr>
            <a:noAutofit/>
          </a:bodyPr>
          <a:lstStyle/>
          <a:p>
            <a:r>
              <a:rPr lang="en-GB" dirty="0"/>
              <a:t>Chapter 12 – A Stormy Day</a:t>
            </a:r>
          </a:p>
        </p:txBody>
      </p:sp>
      <p:pic>
        <p:nvPicPr>
          <p:cNvPr id="7" name="Picture 6" descr="A black and red logo&#10;&#10;Description automatically generated">
            <a:extLst>
              <a:ext uri="{FF2B5EF4-FFF2-40B4-BE49-F238E27FC236}">
                <a16:creationId xmlns:a16="http://schemas.microsoft.com/office/drawing/2014/main" id="{E6A434F5-9C07-BF77-9FD0-D1EEEC57EFF1}"/>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
        <p:nvSpPr>
          <p:cNvPr id="8" name="Rectangle 7">
            <a:extLst>
              <a:ext uri="{FF2B5EF4-FFF2-40B4-BE49-F238E27FC236}">
                <a16:creationId xmlns:a16="http://schemas.microsoft.com/office/drawing/2014/main" id="{F9EF825C-CA7E-E532-A805-F087B34B054F}"/>
              </a:ext>
            </a:extLst>
          </p:cNvPr>
          <p:cNvSpPr/>
          <p:nvPr/>
        </p:nvSpPr>
        <p:spPr>
          <a:xfrm>
            <a:off x="0" y="6044339"/>
            <a:ext cx="12192000" cy="81366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nvGrpSpPr>
          <p:cNvPr id="19" name="Group 18">
            <a:extLst>
              <a:ext uri="{FF2B5EF4-FFF2-40B4-BE49-F238E27FC236}">
                <a16:creationId xmlns:a16="http://schemas.microsoft.com/office/drawing/2014/main" id="{5002B9B6-3EAF-366B-58E9-D5838A1705EF}"/>
              </a:ext>
            </a:extLst>
          </p:cNvPr>
          <p:cNvGrpSpPr/>
          <p:nvPr/>
        </p:nvGrpSpPr>
        <p:grpSpPr>
          <a:xfrm>
            <a:off x="10012231" y="6244613"/>
            <a:ext cx="1747969" cy="180000"/>
            <a:chOff x="9237531" y="6244613"/>
            <a:chExt cx="1747969" cy="180000"/>
          </a:xfrm>
        </p:grpSpPr>
        <p:sp>
          <p:nvSpPr>
            <p:cNvPr id="20" name="Oval 19">
              <a:extLst>
                <a:ext uri="{FF2B5EF4-FFF2-40B4-BE49-F238E27FC236}">
                  <a16:creationId xmlns:a16="http://schemas.microsoft.com/office/drawing/2014/main" id="{14AE5D37-C49F-161A-7B23-739AF0EB6699}"/>
                </a:ext>
              </a:extLst>
            </p:cNvPr>
            <p:cNvSpPr/>
            <p:nvPr/>
          </p:nvSpPr>
          <p:spPr>
            <a:xfrm>
              <a:off x="10019555"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1" name="Oval 20">
              <a:extLst>
                <a:ext uri="{FF2B5EF4-FFF2-40B4-BE49-F238E27FC236}">
                  <a16:creationId xmlns:a16="http://schemas.microsoft.com/office/drawing/2014/main" id="{D3D047DA-1702-268D-63C3-C17FA1688892}"/>
                </a:ext>
              </a:extLst>
            </p:cNvPr>
            <p:cNvSpPr/>
            <p:nvPr/>
          </p:nvSpPr>
          <p:spPr>
            <a:xfrm>
              <a:off x="10412527"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2" name="Oval 21">
              <a:extLst>
                <a:ext uri="{FF2B5EF4-FFF2-40B4-BE49-F238E27FC236}">
                  <a16:creationId xmlns:a16="http://schemas.microsoft.com/office/drawing/2014/main" id="{279E666F-7D3D-4D51-DCA3-DD18AFE2DA59}"/>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3" name="Oval 22">
              <a:extLst>
                <a:ext uri="{FF2B5EF4-FFF2-40B4-BE49-F238E27FC236}">
                  <a16:creationId xmlns:a16="http://schemas.microsoft.com/office/drawing/2014/main" id="{41E71F9F-A92F-13BD-0B38-EBAD72D404C1}"/>
                </a:ext>
              </a:extLst>
            </p:cNvPr>
            <p:cNvSpPr/>
            <p:nvPr/>
          </p:nvSpPr>
          <p:spPr>
            <a:xfrm>
              <a:off x="10832500"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4" name="Straight Connector 23">
              <a:extLst>
                <a:ext uri="{FF2B5EF4-FFF2-40B4-BE49-F238E27FC236}">
                  <a16:creationId xmlns:a16="http://schemas.microsoft.com/office/drawing/2014/main" id="{AFBE0DF4-6654-A997-BE94-DF47DD14401A}"/>
                </a:ext>
              </a:extLst>
            </p:cNvPr>
            <p:cNvCxnSpPr>
              <a:stCxn id="20" idx="6"/>
              <a:endCxn id="21" idx="2"/>
            </p:cNvCxnSpPr>
            <p:nvPr/>
          </p:nvCxnSpPr>
          <p:spPr>
            <a:xfrm>
              <a:off x="10199555" y="6334613"/>
              <a:ext cx="21297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5F067D9-B041-4EC9-5710-E520FA9D2271}"/>
                </a:ext>
              </a:extLst>
            </p:cNvPr>
            <p:cNvCxnSpPr>
              <a:stCxn id="21" idx="6"/>
              <a:endCxn id="22" idx="2"/>
            </p:cNvCxnSpPr>
            <p:nvPr/>
          </p:nvCxnSpPr>
          <p:spPr>
            <a:xfrm>
              <a:off x="10592527" y="6334613"/>
              <a:ext cx="2129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36EB15AD-0FC5-DFC0-3430-0987DCE84743}"/>
                </a:ext>
              </a:extLst>
            </p:cNvPr>
            <p:cNvSpPr/>
            <p:nvPr/>
          </p:nvSpPr>
          <p:spPr>
            <a:xfrm>
              <a:off x="9626583"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7" name="Straight Connector 26">
              <a:extLst>
                <a:ext uri="{FF2B5EF4-FFF2-40B4-BE49-F238E27FC236}">
                  <a16:creationId xmlns:a16="http://schemas.microsoft.com/office/drawing/2014/main" id="{279C194C-FD23-F330-C2F6-5A7AA35A4224}"/>
                </a:ext>
              </a:extLst>
            </p:cNvPr>
            <p:cNvCxnSpPr>
              <a:stCxn id="26" idx="6"/>
            </p:cNvCxnSpPr>
            <p:nvPr/>
          </p:nvCxnSpPr>
          <p:spPr>
            <a:xfrm>
              <a:off x="9806583"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C21AF89D-8ACC-49EA-DAC7-07BBF48CCCE5}"/>
                </a:ext>
              </a:extLst>
            </p:cNvPr>
            <p:cNvSpPr/>
            <p:nvPr/>
          </p:nvSpPr>
          <p:spPr>
            <a:xfrm>
              <a:off x="10439527"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3" name="Oval 32">
              <a:extLst>
                <a:ext uri="{FF2B5EF4-FFF2-40B4-BE49-F238E27FC236}">
                  <a16:creationId xmlns:a16="http://schemas.microsoft.com/office/drawing/2014/main" id="{F7FC57A7-7A4A-CAC8-2105-6A0B3A9D7C3B}"/>
                </a:ext>
              </a:extLst>
            </p:cNvPr>
            <p:cNvSpPr/>
            <p:nvPr/>
          </p:nvSpPr>
          <p:spPr>
            <a:xfrm>
              <a:off x="10046555"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0" name="Oval 29">
              <a:extLst>
                <a:ext uri="{FF2B5EF4-FFF2-40B4-BE49-F238E27FC236}">
                  <a16:creationId xmlns:a16="http://schemas.microsoft.com/office/drawing/2014/main" id="{460FC8DB-E912-ECD0-B9C2-1C0D81DF7778}"/>
                </a:ext>
              </a:extLst>
            </p:cNvPr>
            <p:cNvSpPr/>
            <p:nvPr/>
          </p:nvSpPr>
          <p:spPr>
            <a:xfrm>
              <a:off x="9653583"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1" name="Oval 30">
              <a:extLst>
                <a:ext uri="{FF2B5EF4-FFF2-40B4-BE49-F238E27FC236}">
                  <a16:creationId xmlns:a16="http://schemas.microsoft.com/office/drawing/2014/main" id="{7E1A89B9-A234-ACF2-89CA-F375E891CBEA}"/>
                </a:ext>
              </a:extLst>
            </p:cNvPr>
            <p:cNvSpPr/>
            <p:nvPr/>
          </p:nvSpPr>
          <p:spPr>
            <a:xfrm>
              <a:off x="9237531"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32" name="Straight Connector 31">
              <a:extLst>
                <a:ext uri="{FF2B5EF4-FFF2-40B4-BE49-F238E27FC236}">
                  <a16:creationId xmlns:a16="http://schemas.microsoft.com/office/drawing/2014/main" id="{148F8F37-B02D-F28C-D590-6A8009520CE4}"/>
                </a:ext>
              </a:extLst>
            </p:cNvPr>
            <p:cNvCxnSpPr>
              <a:stCxn id="31" idx="6"/>
            </p:cNvCxnSpPr>
            <p:nvPr/>
          </p:nvCxnSpPr>
          <p:spPr>
            <a:xfrm>
              <a:off x="9417531"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2792DB71-9AEA-D9D5-C42B-F34F6F15561C}"/>
                </a:ext>
              </a:extLst>
            </p:cNvPr>
            <p:cNvSpPr/>
            <p:nvPr/>
          </p:nvSpPr>
          <p:spPr>
            <a:xfrm>
              <a:off x="9264531"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sp>
        <p:nvSpPr>
          <p:cNvPr id="2" name="Slide Number Placeholder 34">
            <a:extLst>
              <a:ext uri="{FF2B5EF4-FFF2-40B4-BE49-F238E27FC236}">
                <a16:creationId xmlns:a16="http://schemas.microsoft.com/office/drawing/2014/main" id="{936A1A4A-818B-8B46-6E08-3F8B1BE40E6C}"/>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4</a:t>
            </a:fld>
            <a:endParaRPr lang="en-GB"/>
          </a:p>
        </p:txBody>
      </p:sp>
    </p:spTree>
    <p:extLst>
      <p:ext uri="{BB962C8B-B14F-4D97-AF65-F5344CB8AC3E}">
        <p14:creationId xmlns:p14="http://schemas.microsoft.com/office/powerpoint/2010/main" val="136676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E7103-7FD6-37CF-47FB-1381DE9C5FC6}"/>
              </a:ext>
            </a:extLst>
          </p:cNvPr>
          <p:cNvSpPr txBox="1"/>
          <p:nvPr/>
        </p:nvSpPr>
        <p:spPr>
          <a:xfrm>
            <a:off x="431799" y="-12286498"/>
            <a:ext cx="10367964" cy="22929354"/>
          </a:xfrm>
          <a:prstGeom prst="rect">
            <a:avLst/>
          </a:prstGeom>
          <a:noFill/>
        </p:spPr>
        <p:txBody>
          <a:bodyPr wrap="square" lIns="0" tIns="0" rIns="0" bIns="0" rtlCol="0" anchor="t">
            <a:spAutoFit/>
          </a:bodyPr>
          <a:lstStyle/>
          <a:p>
            <a:pPr>
              <a:spcAft>
                <a:spcPts val="1200"/>
              </a:spcAft>
            </a:pPr>
            <a:r>
              <a:rPr lang="en-US" sz="2000" dirty="0"/>
              <a:t>One day late in the autumn my master had a long journey to go on business. I was put into the dog-cart, and John went with his master. I always liked to go in the dog-cart, it was so light and the high wheels ran along so pleasantly. There had been a great deal of rain, and now the wind was very high and blew the dry leaves across the road in a shower. We went along merrily till we came to the toll-bar and the low wooden bridge. The river banks were rather high, and the bridge, instead of rising, went across just level, so that in the middle, if the river was full, the water would be nearly up to the woodwork and planks; but as there were good substantial rails on each side, people did not mind it.</a:t>
            </a:r>
          </a:p>
          <a:p>
            <a:pPr>
              <a:spcAft>
                <a:spcPts val="1200"/>
              </a:spcAft>
            </a:pPr>
            <a:r>
              <a:rPr lang="en-US" sz="2000" dirty="0"/>
              <a:t>The man at the gate said the river was rising fast, and he feared it would be a bad night. Many of the meadows were under water, and in one low part of the road the water was halfway up to my knees; the bottom was good, and master drove gently, so it was no matter.</a:t>
            </a:r>
          </a:p>
          <a:p>
            <a:pPr>
              <a:spcAft>
                <a:spcPts val="1200"/>
              </a:spcAft>
            </a:pPr>
            <a:r>
              <a:rPr lang="en-US" sz="2000" dirty="0"/>
              <a:t>When we got to the town of course I had a good wait, but as the master's business engaged him a long time we did not start for home till rather late in the afternoon. The wind was then much higher, and I heard the master say to John that he had never been out in such a storm; and so I thought, as we went along the skirts of a wood, where the great branches were swaying about like twigs, and the rushing sound was terrible.</a:t>
            </a:r>
          </a:p>
          <a:p>
            <a:pPr>
              <a:spcAft>
                <a:spcPts val="1200"/>
              </a:spcAft>
            </a:pPr>
            <a:r>
              <a:rPr lang="en-US" sz="2000" dirty="0"/>
              <a:t>“I wish we were well out of this wood,” said my master, “Yes, sir,” said John, “it would be rather awkward if one of these branches came down upon us.” The words were scarcely out of his mouth when there was a groan, and a crack, and a splitting sound, and tearing, crashing down among the other trees came an oak, torn up by the roots, and it fell right across the road just before us. I will never say I was not frightened, for I was. I stopped still, and I believe I trembled; of course I did not turn round or run away; I was not brought up to that. John jumped out and was in a moment at my head.</a:t>
            </a:r>
          </a:p>
          <a:p>
            <a:pPr>
              <a:spcAft>
                <a:spcPts val="1200"/>
              </a:spcAft>
            </a:pPr>
            <a:r>
              <a:rPr lang="en-US" sz="2000" dirty="0"/>
              <a:t>“That was a very near touch,” said my master. “What's to be done now?” “Well, sir, we can't drive over that tree, nor yet get round it; there will be nothing for it, but to go back to the four crossways, and that will be a good six miles before we get round to the wooden bridge again; it will make us late, but the horse is fresh.”</a:t>
            </a:r>
          </a:p>
          <a:p>
            <a:pPr>
              <a:spcAft>
                <a:spcPts val="1200"/>
              </a:spcAft>
            </a:pPr>
            <a:r>
              <a:rPr lang="en-US" sz="2000" dirty="0"/>
              <a:t>So back we went and round by the crossroads, but by the time we got to the bridge it was very nearly dark; we could just see that the water was over the middle of it; but as that happened sometimes when the floods were out, master did not stop. We were going along at a good pace, but the moment my feet touched the first part of the bridge I felt sure there was something wrong. I dare not go forward, and I made a dead stop. "Go on, Beauty," said my master, and he gave me a touch with the whip, but I dare not stir; he gave me a sharp cut; I jumped, but I dare not go forward.</a:t>
            </a:r>
          </a:p>
          <a:p>
            <a:pPr>
              <a:spcAft>
                <a:spcPts val="1200"/>
              </a:spcAft>
            </a:pPr>
            <a:r>
              <a:rPr lang="en-US" sz="2000" dirty="0"/>
              <a:t>“There's something wrong, sir,” said John, and he sprang out of the dog-cart and came to my head and looked all about. He tried to lead me forward. “Come on, Beauty, what's the matter?” Of course I could not tell him, but I knew very well that the bridge was not safe.</a:t>
            </a:r>
          </a:p>
          <a:p>
            <a:pPr>
              <a:spcAft>
                <a:spcPts val="1200"/>
              </a:spcAft>
            </a:pPr>
            <a:r>
              <a:rPr lang="en-US" sz="2000" dirty="0"/>
              <a:t>Just then the man at the toll-gate on the other side ran out of the house, tossing a torch about like one mad. “Hoy, hoy, hoy! halloo! stop!” he cried. “What's the matter?” shouted my master. “The bridge is broken in the middle, and part of it is carried away; if you come on you'll be into the river.”</a:t>
            </a:r>
          </a:p>
          <a:p>
            <a:pPr>
              <a:spcAft>
                <a:spcPts val="1200"/>
              </a:spcAft>
            </a:pPr>
            <a:r>
              <a:rPr lang="en-US" sz="2000" dirty="0"/>
              <a:t>“Thank God!” said my master. “You Beauty!” said John, and took the bridle and gently turned me round to the right-hand road by the river side. The sun had set some time; the wind seemed to have lulled off after that furious blast which tore up the tree. It grew darker and darker, stiller and stiller. I trotted quietly along, the wheels hardly making a sound on the soft road. For a good while neither master nor John spoke, and then master began in a serious voice. I could not understand much of what they said, but I found they thought, if I had gone on as the master wanted me, most likely the bridge would have given way under us, and horse, chaise, master, and man would have fallen into the river; and as the current was flowing very strongly, and there was no light and no help at hand, it was more than likely we should all have been drowned. Master said, God had given men reason, by which they could find out things for themselves; but he had given animals knowledge which did not depend on reason, and which was much more prompt and perfect in its way, and by which they had often saved the lives of men. John had many stories to tell of dogs and horses, and the wonderful things they had done; he thought people did not value their animals half enough nor make friends of them as they ought to do. I am sure he makes friends of them if ever a man did.</a:t>
            </a:r>
          </a:p>
          <a:p>
            <a:pPr>
              <a:spcAft>
                <a:spcPts val="1200"/>
              </a:spcAft>
            </a:pPr>
            <a:r>
              <a:rPr lang="en-US" sz="2000" dirty="0"/>
              <a:t>At last we came to the park gates and found the gardener looking out for us. He said that mistress had been in a dreadful way ever since dark, fearing some accident had happened, and that she had sent James off on Justice, the roan cob, toward the wooden bridge to make inquiry after us.</a:t>
            </a:r>
          </a:p>
          <a:p>
            <a:pPr>
              <a:spcAft>
                <a:spcPts val="1200"/>
              </a:spcAft>
            </a:pPr>
            <a:r>
              <a:rPr lang="en-US" sz="2000" dirty="0"/>
              <a:t>We saw a light at the hall-door and at the upper windows, and as we came up mistress ran out, saying, “Are you really safe, my dear? Oh! I have been so anxious, fancying all sorts of things. Have you had no accident?”</a:t>
            </a:r>
          </a:p>
          <a:p>
            <a:pPr>
              <a:spcAft>
                <a:spcPts val="1200"/>
              </a:spcAft>
            </a:pPr>
            <a:r>
              <a:rPr lang="en-US" sz="2000" dirty="0"/>
              <a:t>“No, my dear; but if your Black Beauty had not been wiser than we were we should all have been carried down the river at the wooden bridge.” I heard no more, as they went into the house, and John took me to the stable. Oh, what a good supper he gave me that night, a good bran mash and some crushed beans with my oats, and such a thick bed of straw! and I was glad of it, for I was tired.</a:t>
            </a:r>
          </a:p>
        </p:txBody>
      </p:sp>
      <p:sp>
        <p:nvSpPr>
          <p:cNvPr id="6" name="Rectangle 5">
            <a:extLst>
              <a:ext uri="{FF2B5EF4-FFF2-40B4-BE49-F238E27FC236}">
                <a16:creationId xmlns:a16="http://schemas.microsoft.com/office/drawing/2014/main" id="{9F482F32-963D-A1DA-0487-974A6EE36675}"/>
              </a:ext>
            </a:extLst>
          </p:cNvPr>
          <p:cNvSpPr/>
          <p:nvPr/>
        </p:nvSpPr>
        <p:spPr>
          <a:xfrm>
            <a:off x="0" y="0"/>
            <a:ext cx="12192000" cy="1460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itle 3">
            <a:extLst>
              <a:ext uri="{FF2B5EF4-FFF2-40B4-BE49-F238E27FC236}">
                <a16:creationId xmlns:a16="http://schemas.microsoft.com/office/drawing/2014/main" id="{D1C843EC-FB69-76F9-2426-C9EAE7F6EF7B}"/>
              </a:ext>
            </a:extLst>
          </p:cNvPr>
          <p:cNvSpPr>
            <a:spLocks noGrp="1"/>
          </p:cNvSpPr>
          <p:nvPr>
            <p:ph type="title"/>
          </p:nvPr>
        </p:nvSpPr>
        <p:spPr/>
        <p:txBody>
          <a:bodyPr>
            <a:noAutofit/>
          </a:bodyPr>
          <a:lstStyle/>
          <a:p>
            <a:r>
              <a:rPr lang="en-GB" dirty="0"/>
              <a:t>Chapter 12 – A Stormy Day</a:t>
            </a:r>
          </a:p>
        </p:txBody>
      </p:sp>
      <p:pic>
        <p:nvPicPr>
          <p:cNvPr id="7" name="Picture 6" descr="A black and red logo&#10;&#10;Description automatically generated">
            <a:extLst>
              <a:ext uri="{FF2B5EF4-FFF2-40B4-BE49-F238E27FC236}">
                <a16:creationId xmlns:a16="http://schemas.microsoft.com/office/drawing/2014/main" id="{E6A434F5-9C07-BF77-9FD0-D1EEEC57EFF1}"/>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
        <p:nvSpPr>
          <p:cNvPr id="8" name="Rectangle 7">
            <a:extLst>
              <a:ext uri="{FF2B5EF4-FFF2-40B4-BE49-F238E27FC236}">
                <a16:creationId xmlns:a16="http://schemas.microsoft.com/office/drawing/2014/main" id="{F9EF825C-CA7E-E532-A805-F087B34B054F}"/>
              </a:ext>
            </a:extLst>
          </p:cNvPr>
          <p:cNvSpPr/>
          <p:nvPr/>
        </p:nvSpPr>
        <p:spPr>
          <a:xfrm>
            <a:off x="0" y="6424613"/>
            <a:ext cx="12192000" cy="433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nvGrpSpPr>
          <p:cNvPr id="2" name="Group 1">
            <a:extLst>
              <a:ext uri="{FF2B5EF4-FFF2-40B4-BE49-F238E27FC236}">
                <a16:creationId xmlns:a16="http://schemas.microsoft.com/office/drawing/2014/main" id="{69FCE478-1920-0AA4-E94C-40112AD083CF}"/>
              </a:ext>
            </a:extLst>
          </p:cNvPr>
          <p:cNvGrpSpPr/>
          <p:nvPr/>
        </p:nvGrpSpPr>
        <p:grpSpPr>
          <a:xfrm>
            <a:off x="10012231" y="6244613"/>
            <a:ext cx="1747969" cy="180000"/>
            <a:chOff x="9237531" y="6244613"/>
            <a:chExt cx="1747969" cy="180000"/>
          </a:xfrm>
        </p:grpSpPr>
        <p:sp>
          <p:nvSpPr>
            <p:cNvPr id="3" name="Oval 2">
              <a:extLst>
                <a:ext uri="{FF2B5EF4-FFF2-40B4-BE49-F238E27FC236}">
                  <a16:creationId xmlns:a16="http://schemas.microsoft.com/office/drawing/2014/main" id="{5FF5788E-3525-895F-C10D-3F6E4D1D5968}"/>
                </a:ext>
              </a:extLst>
            </p:cNvPr>
            <p:cNvSpPr/>
            <p:nvPr/>
          </p:nvSpPr>
          <p:spPr>
            <a:xfrm>
              <a:off x="10019555"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9" name="Oval 8">
              <a:extLst>
                <a:ext uri="{FF2B5EF4-FFF2-40B4-BE49-F238E27FC236}">
                  <a16:creationId xmlns:a16="http://schemas.microsoft.com/office/drawing/2014/main" id="{4CD60CC6-9EBB-B8FC-4AE8-932EE4812DEA}"/>
                </a:ext>
              </a:extLst>
            </p:cNvPr>
            <p:cNvSpPr/>
            <p:nvPr/>
          </p:nvSpPr>
          <p:spPr>
            <a:xfrm>
              <a:off x="10412527"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0" name="Oval 9">
              <a:extLst>
                <a:ext uri="{FF2B5EF4-FFF2-40B4-BE49-F238E27FC236}">
                  <a16:creationId xmlns:a16="http://schemas.microsoft.com/office/drawing/2014/main" id="{33297330-48C8-AB16-BBC2-C4F22D5854E1}"/>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1" name="Oval 10">
              <a:extLst>
                <a:ext uri="{FF2B5EF4-FFF2-40B4-BE49-F238E27FC236}">
                  <a16:creationId xmlns:a16="http://schemas.microsoft.com/office/drawing/2014/main" id="{F1B7A3CB-286B-399D-6A8B-B88840721F67}"/>
                </a:ext>
              </a:extLst>
            </p:cNvPr>
            <p:cNvSpPr/>
            <p:nvPr/>
          </p:nvSpPr>
          <p:spPr>
            <a:xfrm>
              <a:off x="10832500"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2" name="Straight Connector 11">
              <a:extLst>
                <a:ext uri="{FF2B5EF4-FFF2-40B4-BE49-F238E27FC236}">
                  <a16:creationId xmlns:a16="http://schemas.microsoft.com/office/drawing/2014/main" id="{292B7610-68B4-CCB6-FF08-AD40E72444D4}"/>
                </a:ext>
              </a:extLst>
            </p:cNvPr>
            <p:cNvCxnSpPr>
              <a:stCxn id="3" idx="6"/>
              <a:endCxn id="9" idx="2"/>
            </p:cNvCxnSpPr>
            <p:nvPr/>
          </p:nvCxnSpPr>
          <p:spPr>
            <a:xfrm>
              <a:off x="10199555" y="6334613"/>
              <a:ext cx="21297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60BB5E4-3094-09C3-71B1-D721BE9E02FD}"/>
                </a:ext>
              </a:extLst>
            </p:cNvPr>
            <p:cNvCxnSpPr>
              <a:stCxn id="9" idx="6"/>
              <a:endCxn id="10" idx="2"/>
            </p:cNvCxnSpPr>
            <p:nvPr/>
          </p:nvCxnSpPr>
          <p:spPr>
            <a:xfrm>
              <a:off x="10592527" y="6334613"/>
              <a:ext cx="2129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AD8C18B4-039B-BF90-DA6C-DA23574B21B4}"/>
                </a:ext>
              </a:extLst>
            </p:cNvPr>
            <p:cNvSpPr/>
            <p:nvPr/>
          </p:nvSpPr>
          <p:spPr>
            <a:xfrm>
              <a:off x="9626583"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5" name="Straight Connector 14">
              <a:extLst>
                <a:ext uri="{FF2B5EF4-FFF2-40B4-BE49-F238E27FC236}">
                  <a16:creationId xmlns:a16="http://schemas.microsoft.com/office/drawing/2014/main" id="{9210A6F6-E68D-183D-9FA6-989DDA2DFA9F}"/>
                </a:ext>
              </a:extLst>
            </p:cNvPr>
            <p:cNvCxnSpPr>
              <a:stCxn id="14" idx="6"/>
            </p:cNvCxnSpPr>
            <p:nvPr/>
          </p:nvCxnSpPr>
          <p:spPr>
            <a:xfrm>
              <a:off x="9806583"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91EC2D72-E294-C701-1770-F93215E81534}"/>
                </a:ext>
              </a:extLst>
            </p:cNvPr>
            <p:cNvSpPr/>
            <p:nvPr/>
          </p:nvSpPr>
          <p:spPr>
            <a:xfrm>
              <a:off x="10439527"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6" name="Oval 15">
              <a:extLst>
                <a:ext uri="{FF2B5EF4-FFF2-40B4-BE49-F238E27FC236}">
                  <a16:creationId xmlns:a16="http://schemas.microsoft.com/office/drawing/2014/main" id="{192A5C04-8F02-6EE9-2FF0-576951FF8BB7}"/>
                </a:ext>
              </a:extLst>
            </p:cNvPr>
            <p:cNvSpPr/>
            <p:nvPr/>
          </p:nvSpPr>
          <p:spPr>
            <a:xfrm>
              <a:off x="10046555"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8" name="Oval 17">
              <a:extLst>
                <a:ext uri="{FF2B5EF4-FFF2-40B4-BE49-F238E27FC236}">
                  <a16:creationId xmlns:a16="http://schemas.microsoft.com/office/drawing/2014/main" id="{E1E1FAF5-AA0A-FE2F-B975-392F7C66E371}"/>
                </a:ext>
              </a:extLst>
            </p:cNvPr>
            <p:cNvSpPr/>
            <p:nvPr/>
          </p:nvSpPr>
          <p:spPr>
            <a:xfrm>
              <a:off x="9653583"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9" name="Oval 18">
              <a:extLst>
                <a:ext uri="{FF2B5EF4-FFF2-40B4-BE49-F238E27FC236}">
                  <a16:creationId xmlns:a16="http://schemas.microsoft.com/office/drawing/2014/main" id="{36372B68-32BE-04C1-A5A8-F13684BAD389}"/>
                </a:ext>
              </a:extLst>
            </p:cNvPr>
            <p:cNvSpPr/>
            <p:nvPr/>
          </p:nvSpPr>
          <p:spPr>
            <a:xfrm>
              <a:off x="9237531"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0" name="Straight Connector 19">
              <a:extLst>
                <a:ext uri="{FF2B5EF4-FFF2-40B4-BE49-F238E27FC236}">
                  <a16:creationId xmlns:a16="http://schemas.microsoft.com/office/drawing/2014/main" id="{9A59ADA4-F320-032E-DCCF-F8B2F9FDEB63}"/>
                </a:ext>
              </a:extLst>
            </p:cNvPr>
            <p:cNvCxnSpPr>
              <a:stCxn id="19" idx="6"/>
            </p:cNvCxnSpPr>
            <p:nvPr/>
          </p:nvCxnSpPr>
          <p:spPr>
            <a:xfrm>
              <a:off x="9417531"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3E02B24-3866-B958-8E27-557DCE332C9E}"/>
                </a:ext>
              </a:extLst>
            </p:cNvPr>
            <p:cNvSpPr/>
            <p:nvPr/>
          </p:nvSpPr>
          <p:spPr>
            <a:xfrm>
              <a:off x="9264531"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sp>
        <p:nvSpPr>
          <p:cNvPr id="22" name="Slide Number Placeholder 34">
            <a:extLst>
              <a:ext uri="{FF2B5EF4-FFF2-40B4-BE49-F238E27FC236}">
                <a16:creationId xmlns:a16="http://schemas.microsoft.com/office/drawing/2014/main" id="{4B1A21B1-8D26-18B9-5AFC-5D766CD776D0}"/>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5</a:t>
            </a:fld>
            <a:endParaRPr lang="en-GB"/>
          </a:p>
        </p:txBody>
      </p:sp>
    </p:spTree>
    <p:extLst>
      <p:ext uri="{BB962C8B-B14F-4D97-AF65-F5344CB8AC3E}">
        <p14:creationId xmlns:p14="http://schemas.microsoft.com/office/powerpoint/2010/main" val="2996472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0E7103-7FD6-37CF-47FB-1381DE9C5FC6}"/>
              </a:ext>
            </a:extLst>
          </p:cNvPr>
          <p:cNvSpPr txBox="1"/>
          <p:nvPr/>
        </p:nvSpPr>
        <p:spPr>
          <a:xfrm>
            <a:off x="431799" y="-17290474"/>
            <a:ext cx="10367964" cy="20774918"/>
          </a:xfrm>
          <a:prstGeom prst="rect">
            <a:avLst/>
          </a:prstGeom>
          <a:noFill/>
        </p:spPr>
        <p:txBody>
          <a:bodyPr wrap="square" lIns="0" tIns="0" rIns="0" bIns="0" rtlCol="0" anchor="t">
            <a:spAutoFit/>
          </a:bodyPr>
          <a:lstStyle/>
          <a:p>
            <a:pPr>
              <a:spcAft>
                <a:spcPts val="1200"/>
              </a:spcAft>
            </a:pPr>
            <a:r>
              <a:rPr lang="en-US" sz="2000" dirty="0"/>
              <a:t>One day late in the autumn my master had a long journey to go on business. I was put into the dog-cart, and John went with his master. I always liked to go in the dog-cart, it was so light and the high wheels ran along so pleasantly. There had been a great deal of rain, and now the wind was very high and blew the dry leaves across the road in a shower. We went along merrily till we came to the toll-bar and the low wooden bridge. The river banks were rather high, and the bridge, instead of rising, went across just level, so that in the middle, if the river was full, the water would be nearly up to the woodwork and planks; but as there were good substantial rails on each side, people did not mind it.</a:t>
            </a:r>
          </a:p>
          <a:p>
            <a:pPr>
              <a:spcAft>
                <a:spcPts val="1200"/>
              </a:spcAft>
            </a:pPr>
            <a:r>
              <a:rPr lang="en-US" sz="2000" dirty="0"/>
              <a:t>The man at the gate said the river was rising fast, and he feared it would be a bad night. Many of the meadows were under water, and in one low part of the road the water was halfway up to my knees; the bottom was good, and master drove gently, so it was no matter.</a:t>
            </a:r>
          </a:p>
          <a:p>
            <a:pPr>
              <a:spcAft>
                <a:spcPts val="1200"/>
              </a:spcAft>
            </a:pPr>
            <a:r>
              <a:rPr lang="en-US" sz="2000" dirty="0"/>
              <a:t>When we got to the town of course I had a good wait, but as the master's business engaged him a long time we did not start for home till rather late in the afternoon. The wind was then much higher, and I heard the master say to John that he had never been out in such a storm; and so I thought, as we went along the skirts of a wood, where the great branches were swaying about like twigs, and the rushing sound was terrible.</a:t>
            </a:r>
          </a:p>
          <a:p>
            <a:pPr>
              <a:spcAft>
                <a:spcPts val="1200"/>
              </a:spcAft>
            </a:pPr>
            <a:r>
              <a:rPr lang="en-US" sz="2000" dirty="0"/>
              <a:t>“I wish we were well out of this wood,” said my master, “Yes, sir,” said John, “it would be rather awkward if one of these branches came down upon us.” The words were scarcely out of his mouth when there was a groan, and a crack, and a splitting sound, and tearing, crashing down among the other trees came an oak, torn up by the roots, and it fell right across the road just before us. I will never say I was not frightened, for I was. I stopped still, and I believe I trembled; of course I did not turn round or run away; I was not brought up to that. John jumped out and was in a moment at my head.</a:t>
            </a:r>
          </a:p>
          <a:p>
            <a:pPr>
              <a:spcAft>
                <a:spcPts val="1200"/>
              </a:spcAft>
            </a:pPr>
            <a:r>
              <a:rPr lang="en-US" sz="2000" dirty="0"/>
              <a:t>“That was a very near touch,” said my master. “What's to be done now?” “Well, sir, we can't drive over that tree, nor yet get round it; there will be nothing for it, but to go back to the four crossways, and that will be a good six miles before we get round to the wooden bridge again; it will make us late, but the horse is fresh.”</a:t>
            </a:r>
          </a:p>
          <a:p>
            <a:pPr>
              <a:spcAft>
                <a:spcPts val="1200"/>
              </a:spcAft>
            </a:pPr>
            <a:r>
              <a:rPr lang="en-US" sz="2000" dirty="0"/>
              <a:t>So back we went and round by the crossroads, but by the time we got to the bridge it was very nearly dark; we could just see that the water was over the middle of it; but as that happened sometimes when the floods were out, master did not stop. We were going along at a good pace, but the moment my feet touched the first part of the bridge I felt sure there was something wrong. I dare not go forward, and I made a dead stop. "Go on, Beauty," said my master, and he gave me a touch with the whip, but I dare not stir; he gave me a sharp cut; I jumped, but I dare not go forward.</a:t>
            </a:r>
          </a:p>
          <a:p>
            <a:pPr>
              <a:spcAft>
                <a:spcPts val="1200"/>
              </a:spcAft>
            </a:pPr>
            <a:r>
              <a:rPr lang="en-US" sz="2000" dirty="0"/>
              <a:t>“There's something wrong, sir,” said John, and he sprang out of the dog-cart and came to my head and looked all about. He tried to lead me forward. “Come on, Beauty, what's the matter?” Of course I could not tell him, but I knew very well that the bridge was not safe.</a:t>
            </a:r>
          </a:p>
          <a:p>
            <a:pPr>
              <a:spcAft>
                <a:spcPts val="1200"/>
              </a:spcAft>
            </a:pPr>
            <a:r>
              <a:rPr lang="en-US" sz="2000" dirty="0"/>
              <a:t>Just then the man at the toll-gate on the other side ran out of the house, tossing a torch about like one mad. “Hoy, hoy, hoy! halloo! stop!” he cried. “What's the matter?” shouted my master. “The bridge is broken in the middle, and part of it is carried away; if you come on you'll be into the river.”</a:t>
            </a:r>
          </a:p>
          <a:p>
            <a:pPr>
              <a:spcAft>
                <a:spcPts val="1200"/>
              </a:spcAft>
            </a:pPr>
            <a:r>
              <a:rPr lang="en-US" sz="2000" dirty="0"/>
              <a:t>“Thank God!” said my master. “You Beauty!” said John, and took the bridle and gently turned me round to the right-hand road by the river side. The sun had set some time; the wind seemed to have lulled off after that furious blast which tore up the tree. It grew darker and darker, stiller and stiller. I trotted quietly along, the wheels hardly making a sound on the soft road. For a good while neither master nor John spoke, and then master began in a serious voice. I could not understand much of what they said, but I found they thought, if I had gone on as the master wanted me, most likely the bridge would have given way under us, and horse, chaise, master, and man would have fallen into the river; and as the current was flowing very strongly, and there was no light and no help at hand, it was more than likely we should all have been drowned. Master said, God had given men reason, by which they could find out things for themselves; but he had given animals knowledge which did not depend on reason, and which was much more prompt and perfect in its way, and by which they had often saved the lives of men. John had many stories to tell of dogs and horses, and the wonderful things they had done; he thought people did not value their animals half enough nor make friends of them as they ought to do. I am sure he makes friends of them if ever a man did.</a:t>
            </a:r>
          </a:p>
          <a:p>
            <a:pPr>
              <a:spcAft>
                <a:spcPts val="1200"/>
              </a:spcAft>
            </a:pPr>
            <a:r>
              <a:rPr lang="en-US" sz="2000" dirty="0"/>
              <a:t>At last we came to the park gates and found the gardener looking out for us. He said that mistress had been in a dreadful way ever since dark, fearing some accident had happened, and that she had sent James off on Justice, the roan cob, toward the wooden bridge to make inquiry after us.</a:t>
            </a:r>
          </a:p>
          <a:p>
            <a:pPr>
              <a:spcAft>
                <a:spcPts val="1200"/>
              </a:spcAft>
            </a:pPr>
            <a:r>
              <a:rPr lang="en-US" sz="2000" dirty="0"/>
              <a:t>We saw a light at the hall-door and at the upper windows, and as we came up mistress ran out, saying, “Are you really safe, my dear? Oh! I have been so anxious, fancying all sorts of things. Have you had no accident?”</a:t>
            </a:r>
          </a:p>
          <a:p>
            <a:pPr>
              <a:spcAft>
                <a:spcPts val="1200"/>
              </a:spcAft>
            </a:pPr>
            <a:r>
              <a:rPr lang="en-US" sz="2000" dirty="0"/>
              <a:t>“No, my dear; but if your Black Beauty had not been wiser than we were we should all have been carried down the river at the wooden bridge.” I heard no more, as they went into the house, and John took me to the stable. Oh, what a good supper he gave me that night, a good bran mash and some crushed beans with my oats, and such a thick bed of straw, and I was glad of it, for I was tired.</a:t>
            </a:r>
          </a:p>
        </p:txBody>
      </p:sp>
      <p:sp>
        <p:nvSpPr>
          <p:cNvPr id="6" name="Rectangle 5">
            <a:extLst>
              <a:ext uri="{FF2B5EF4-FFF2-40B4-BE49-F238E27FC236}">
                <a16:creationId xmlns:a16="http://schemas.microsoft.com/office/drawing/2014/main" id="{9F482F32-963D-A1DA-0487-974A6EE36675}"/>
              </a:ext>
            </a:extLst>
          </p:cNvPr>
          <p:cNvSpPr/>
          <p:nvPr/>
        </p:nvSpPr>
        <p:spPr>
          <a:xfrm>
            <a:off x="0" y="0"/>
            <a:ext cx="12192000" cy="1460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4" name="Title 3">
            <a:extLst>
              <a:ext uri="{FF2B5EF4-FFF2-40B4-BE49-F238E27FC236}">
                <a16:creationId xmlns:a16="http://schemas.microsoft.com/office/drawing/2014/main" id="{D1C843EC-FB69-76F9-2426-C9EAE7F6EF7B}"/>
              </a:ext>
            </a:extLst>
          </p:cNvPr>
          <p:cNvSpPr>
            <a:spLocks noGrp="1"/>
          </p:cNvSpPr>
          <p:nvPr>
            <p:ph type="title"/>
          </p:nvPr>
        </p:nvSpPr>
        <p:spPr/>
        <p:txBody>
          <a:bodyPr>
            <a:noAutofit/>
          </a:bodyPr>
          <a:lstStyle/>
          <a:p>
            <a:r>
              <a:rPr lang="en-GB" dirty="0"/>
              <a:t>Chapter 12 – A Stormy Day</a:t>
            </a:r>
          </a:p>
        </p:txBody>
      </p:sp>
      <p:pic>
        <p:nvPicPr>
          <p:cNvPr id="7" name="Picture 6" descr="A black and red logo&#10;&#10;Description automatically generated">
            <a:extLst>
              <a:ext uri="{FF2B5EF4-FFF2-40B4-BE49-F238E27FC236}">
                <a16:creationId xmlns:a16="http://schemas.microsoft.com/office/drawing/2014/main" id="{E6A434F5-9C07-BF77-9FD0-D1EEEC57EFF1}"/>
              </a:ext>
            </a:extLst>
          </p:cNvPr>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sp>
        <p:nvSpPr>
          <p:cNvPr id="8" name="Rectangle 7">
            <a:extLst>
              <a:ext uri="{FF2B5EF4-FFF2-40B4-BE49-F238E27FC236}">
                <a16:creationId xmlns:a16="http://schemas.microsoft.com/office/drawing/2014/main" id="{F9EF825C-CA7E-E532-A805-F087B34B054F}"/>
              </a:ext>
            </a:extLst>
          </p:cNvPr>
          <p:cNvSpPr/>
          <p:nvPr/>
        </p:nvSpPr>
        <p:spPr>
          <a:xfrm>
            <a:off x="0" y="6424613"/>
            <a:ext cx="12192000" cy="433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nvGrpSpPr>
          <p:cNvPr id="2" name="Group 1">
            <a:extLst>
              <a:ext uri="{FF2B5EF4-FFF2-40B4-BE49-F238E27FC236}">
                <a16:creationId xmlns:a16="http://schemas.microsoft.com/office/drawing/2014/main" id="{7D44D102-97CB-2561-0071-85A0CA53F77C}"/>
              </a:ext>
            </a:extLst>
          </p:cNvPr>
          <p:cNvGrpSpPr/>
          <p:nvPr/>
        </p:nvGrpSpPr>
        <p:grpSpPr>
          <a:xfrm>
            <a:off x="10012231" y="6244613"/>
            <a:ext cx="1747969" cy="180000"/>
            <a:chOff x="9237531" y="6244613"/>
            <a:chExt cx="1747969" cy="180000"/>
          </a:xfrm>
        </p:grpSpPr>
        <p:sp>
          <p:nvSpPr>
            <p:cNvPr id="3" name="Oval 2">
              <a:extLst>
                <a:ext uri="{FF2B5EF4-FFF2-40B4-BE49-F238E27FC236}">
                  <a16:creationId xmlns:a16="http://schemas.microsoft.com/office/drawing/2014/main" id="{6D64413A-1EEC-D81B-F49D-3E999C60FF32}"/>
                </a:ext>
              </a:extLst>
            </p:cNvPr>
            <p:cNvSpPr/>
            <p:nvPr/>
          </p:nvSpPr>
          <p:spPr>
            <a:xfrm>
              <a:off x="10019555"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9" name="Oval 8">
              <a:extLst>
                <a:ext uri="{FF2B5EF4-FFF2-40B4-BE49-F238E27FC236}">
                  <a16:creationId xmlns:a16="http://schemas.microsoft.com/office/drawing/2014/main" id="{7ACA7F3E-2054-7966-530F-8384F72228FA}"/>
                </a:ext>
              </a:extLst>
            </p:cNvPr>
            <p:cNvSpPr/>
            <p:nvPr/>
          </p:nvSpPr>
          <p:spPr>
            <a:xfrm>
              <a:off x="10412527"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0" name="Oval 9">
              <a:extLst>
                <a:ext uri="{FF2B5EF4-FFF2-40B4-BE49-F238E27FC236}">
                  <a16:creationId xmlns:a16="http://schemas.microsoft.com/office/drawing/2014/main" id="{714B9D7F-FBD6-00E8-B798-F82A37CC901D}"/>
                </a:ext>
              </a:extLst>
            </p:cNvPr>
            <p:cNvSpPr/>
            <p:nvPr/>
          </p:nvSpPr>
          <p:spPr>
            <a:xfrm>
              <a:off x="10805500"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21" name="Oval 20">
              <a:extLst>
                <a:ext uri="{FF2B5EF4-FFF2-40B4-BE49-F238E27FC236}">
                  <a16:creationId xmlns:a16="http://schemas.microsoft.com/office/drawing/2014/main" id="{4FB011C7-3CA1-9755-7C7F-AA235F97E9F9}"/>
                </a:ext>
              </a:extLst>
            </p:cNvPr>
            <p:cNvSpPr/>
            <p:nvPr/>
          </p:nvSpPr>
          <p:spPr>
            <a:xfrm>
              <a:off x="10832500" y="6271613"/>
              <a:ext cx="126000" cy="12600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2" name="Straight Connector 11">
              <a:extLst>
                <a:ext uri="{FF2B5EF4-FFF2-40B4-BE49-F238E27FC236}">
                  <a16:creationId xmlns:a16="http://schemas.microsoft.com/office/drawing/2014/main" id="{8543636B-128C-A9BC-0986-1C554F5CAB0B}"/>
                </a:ext>
              </a:extLst>
            </p:cNvPr>
            <p:cNvCxnSpPr>
              <a:stCxn id="3" idx="6"/>
              <a:endCxn id="9" idx="2"/>
            </p:cNvCxnSpPr>
            <p:nvPr/>
          </p:nvCxnSpPr>
          <p:spPr>
            <a:xfrm>
              <a:off x="10199555" y="6334613"/>
              <a:ext cx="21297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C58592A-EDBA-467B-030D-7B8EE870AEC6}"/>
                </a:ext>
              </a:extLst>
            </p:cNvPr>
            <p:cNvCxnSpPr>
              <a:stCxn id="9" idx="6"/>
              <a:endCxn id="10" idx="2"/>
            </p:cNvCxnSpPr>
            <p:nvPr/>
          </p:nvCxnSpPr>
          <p:spPr>
            <a:xfrm>
              <a:off x="10592527" y="6334613"/>
              <a:ext cx="2129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F4E5A3C7-67F5-15F2-BAF3-864061E0021B}"/>
                </a:ext>
              </a:extLst>
            </p:cNvPr>
            <p:cNvSpPr/>
            <p:nvPr/>
          </p:nvSpPr>
          <p:spPr>
            <a:xfrm>
              <a:off x="9626583"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15" name="Straight Connector 14">
              <a:extLst>
                <a:ext uri="{FF2B5EF4-FFF2-40B4-BE49-F238E27FC236}">
                  <a16:creationId xmlns:a16="http://schemas.microsoft.com/office/drawing/2014/main" id="{1BB20EFB-0E7B-BBAB-3151-629D1FDDAA7F}"/>
                </a:ext>
              </a:extLst>
            </p:cNvPr>
            <p:cNvCxnSpPr>
              <a:stCxn id="14" idx="6"/>
            </p:cNvCxnSpPr>
            <p:nvPr/>
          </p:nvCxnSpPr>
          <p:spPr>
            <a:xfrm>
              <a:off x="9806583"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B3C1822-F970-6322-6F07-C51CCC709600}"/>
                </a:ext>
              </a:extLst>
            </p:cNvPr>
            <p:cNvSpPr/>
            <p:nvPr/>
          </p:nvSpPr>
          <p:spPr>
            <a:xfrm>
              <a:off x="10439527"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7" name="Oval 16">
              <a:extLst>
                <a:ext uri="{FF2B5EF4-FFF2-40B4-BE49-F238E27FC236}">
                  <a16:creationId xmlns:a16="http://schemas.microsoft.com/office/drawing/2014/main" id="{80F830BB-B341-0A1B-8873-69A2E817E1AC}"/>
                </a:ext>
              </a:extLst>
            </p:cNvPr>
            <p:cNvSpPr/>
            <p:nvPr/>
          </p:nvSpPr>
          <p:spPr>
            <a:xfrm>
              <a:off x="10046555"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8" name="Oval 17">
              <a:extLst>
                <a:ext uri="{FF2B5EF4-FFF2-40B4-BE49-F238E27FC236}">
                  <a16:creationId xmlns:a16="http://schemas.microsoft.com/office/drawing/2014/main" id="{7BD664DC-A09E-830C-965F-00FD10C679D4}"/>
                </a:ext>
              </a:extLst>
            </p:cNvPr>
            <p:cNvSpPr/>
            <p:nvPr/>
          </p:nvSpPr>
          <p:spPr>
            <a:xfrm>
              <a:off x="9653583"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19" name="Oval 18">
              <a:extLst>
                <a:ext uri="{FF2B5EF4-FFF2-40B4-BE49-F238E27FC236}">
                  <a16:creationId xmlns:a16="http://schemas.microsoft.com/office/drawing/2014/main" id="{A44D19C9-08B1-45F1-F159-C18E2CC596D4}"/>
                </a:ext>
              </a:extLst>
            </p:cNvPr>
            <p:cNvSpPr/>
            <p:nvPr/>
          </p:nvSpPr>
          <p:spPr>
            <a:xfrm>
              <a:off x="9237531" y="6244613"/>
              <a:ext cx="180000" cy="180000"/>
            </a:xfrm>
            <a:prstGeom prst="ellips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cxnSp>
          <p:nvCxnSpPr>
            <p:cNvPr id="20" name="Straight Connector 19">
              <a:extLst>
                <a:ext uri="{FF2B5EF4-FFF2-40B4-BE49-F238E27FC236}">
                  <a16:creationId xmlns:a16="http://schemas.microsoft.com/office/drawing/2014/main" id="{1D88B485-8924-4C32-A251-1868D3AE770B}"/>
                </a:ext>
              </a:extLst>
            </p:cNvPr>
            <p:cNvCxnSpPr>
              <a:stCxn id="19" idx="6"/>
            </p:cNvCxnSpPr>
            <p:nvPr/>
          </p:nvCxnSpPr>
          <p:spPr>
            <a:xfrm>
              <a:off x="9417531" y="6334613"/>
              <a:ext cx="211806"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2C4FD3EF-7438-AB32-9E13-505C436BCFA6}"/>
                </a:ext>
              </a:extLst>
            </p:cNvPr>
            <p:cNvSpPr/>
            <p:nvPr/>
          </p:nvSpPr>
          <p:spPr>
            <a:xfrm>
              <a:off x="9264531" y="6271613"/>
              <a:ext cx="126000" cy="12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grpSp>
      <p:sp>
        <p:nvSpPr>
          <p:cNvPr id="22" name="Slide Number Placeholder 34">
            <a:extLst>
              <a:ext uri="{FF2B5EF4-FFF2-40B4-BE49-F238E27FC236}">
                <a16:creationId xmlns:a16="http://schemas.microsoft.com/office/drawing/2014/main" id="{0283A569-6C99-F620-5D04-CBBFEC51250A}"/>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6</a:t>
            </a:fld>
            <a:endParaRPr lang="en-GB"/>
          </a:p>
        </p:txBody>
      </p:sp>
    </p:spTree>
    <p:extLst>
      <p:ext uri="{BB962C8B-B14F-4D97-AF65-F5344CB8AC3E}">
        <p14:creationId xmlns:p14="http://schemas.microsoft.com/office/powerpoint/2010/main" val="2006561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3AC4-B983-C994-F525-599A96E1FD88}"/>
              </a:ext>
            </a:extLst>
          </p:cNvPr>
          <p:cNvSpPr>
            <a:spLocks noGrp="1"/>
          </p:cNvSpPr>
          <p:nvPr>
            <p:ph type="title"/>
          </p:nvPr>
        </p:nvSpPr>
        <p:spPr>
          <a:xfrm>
            <a:off x="431800" y="2967335"/>
            <a:ext cx="7491413" cy="923330"/>
          </a:xfrm>
        </p:spPr>
        <p:txBody>
          <a:bodyPr/>
          <a:lstStyle/>
          <a:p>
            <a:r>
              <a:rPr lang="en-GB" dirty="0"/>
              <a:t>Activities</a:t>
            </a:r>
          </a:p>
        </p:txBody>
      </p:sp>
    </p:spTree>
    <p:extLst>
      <p:ext uri="{BB962C8B-B14F-4D97-AF65-F5344CB8AC3E}">
        <p14:creationId xmlns:p14="http://schemas.microsoft.com/office/powerpoint/2010/main" val="38490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BD7EB1-57B2-2651-F96F-E8D96F718B15}"/>
              </a:ext>
            </a:extLst>
          </p:cNvPr>
          <p:cNvSpPr/>
          <p:nvPr/>
        </p:nvSpPr>
        <p:spPr>
          <a:xfrm>
            <a:off x="5226050" y="0"/>
            <a:ext cx="69659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itle 2">
            <a:extLst>
              <a:ext uri="{FF2B5EF4-FFF2-40B4-BE49-F238E27FC236}">
                <a16:creationId xmlns:a16="http://schemas.microsoft.com/office/drawing/2014/main" id="{2835F134-ACC9-8678-FEDD-4522EF9309D7}"/>
              </a:ext>
            </a:extLst>
          </p:cNvPr>
          <p:cNvSpPr>
            <a:spLocks noGrp="1"/>
          </p:cNvSpPr>
          <p:nvPr>
            <p:ph type="title"/>
          </p:nvPr>
        </p:nvSpPr>
        <p:spPr/>
        <p:txBody>
          <a:bodyPr/>
          <a:lstStyle/>
          <a:p>
            <a:r>
              <a:rPr lang="en-GB" dirty="0"/>
              <a:t>1. Six word stories</a:t>
            </a:r>
          </a:p>
        </p:txBody>
      </p:sp>
      <p:sp>
        <p:nvSpPr>
          <p:cNvPr id="4" name="TextBox 3">
            <a:extLst>
              <a:ext uri="{FF2B5EF4-FFF2-40B4-BE49-F238E27FC236}">
                <a16:creationId xmlns:a16="http://schemas.microsoft.com/office/drawing/2014/main" id="{592848A3-7A81-922E-1EFF-2DD75B9F4656}"/>
              </a:ext>
            </a:extLst>
          </p:cNvPr>
          <p:cNvSpPr txBox="1"/>
          <p:nvPr/>
        </p:nvSpPr>
        <p:spPr>
          <a:xfrm>
            <a:off x="431799" y="2489200"/>
            <a:ext cx="4362452" cy="2000548"/>
          </a:xfrm>
          <a:prstGeom prst="rect">
            <a:avLst/>
          </a:prstGeom>
          <a:noFill/>
        </p:spPr>
        <p:txBody>
          <a:bodyPr wrap="square" lIns="0" tIns="0" rIns="0" bIns="0" rtlCol="0" anchor="t">
            <a:spAutoFit/>
          </a:bodyPr>
          <a:lstStyle/>
          <a:p>
            <a:pPr>
              <a:spcAft>
                <a:spcPts val="1200"/>
              </a:spcAft>
            </a:pPr>
            <a:r>
              <a:rPr lang="en-US" sz="2000" dirty="0"/>
              <a:t>Can you retell the story of </a:t>
            </a:r>
            <a:r>
              <a:rPr lang="en-US" sz="2000" i="1" dirty="0"/>
              <a:t>Black Beauty </a:t>
            </a:r>
            <a:r>
              <a:rPr lang="en-US" sz="2000" dirty="0"/>
              <a:t>saving his master and John from the river in just six words? </a:t>
            </a:r>
          </a:p>
          <a:p>
            <a:r>
              <a:rPr lang="en-US" sz="2000" dirty="0"/>
              <a:t>How about telling your own story? Black Beauty is the life story of a horse – can you tell your own life story in six words? </a:t>
            </a:r>
          </a:p>
        </p:txBody>
      </p:sp>
      <p:grpSp>
        <p:nvGrpSpPr>
          <p:cNvPr id="6" name="Graphic 6">
            <a:extLst>
              <a:ext uri="{FF2B5EF4-FFF2-40B4-BE49-F238E27FC236}">
                <a16:creationId xmlns:a16="http://schemas.microsoft.com/office/drawing/2014/main" id="{D570E78B-F700-326B-10D7-601B28885663}"/>
              </a:ext>
            </a:extLst>
          </p:cNvPr>
          <p:cNvGrpSpPr/>
          <p:nvPr/>
        </p:nvGrpSpPr>
        <p:grpSpPr>
          <a:xfrm>
            <a:off x="431799" y="1727200"/>
            <a:ext cx="584200" cy="584200"/>
            <a:chOff x="3604961" y="1683920"/>
            <a:chExt cx="584200" cy="584200"/>
          </a:xfrm>
          <a:noFill/>
        </p:grpSpPr>
        <p:sp>
          <p:nvSpPr>
            <p:cNvPr id="7" name="Freeform: Shape 6">
              <a:extLst>
                <a:ext uri="{FF2B5EF4-FFF2-40B4-BE49-F238E27FC236}">
                  <a16:creationId xmlns:a16="http://schemas.microsoft.com/office/drawing/2014/main" id="{146CF668-B8FE-7D81-9A47-19084203BF7F}"/>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8" name="Freeform: Shape 7">
              <a:extLst>
                <a:ext uri="{FF2B5EF4-FFF2-40B4-BE49-F238E27FC236}">
                  <a16:creationId xmlns:a16="http://schemas.microsoft.com/office/drawing/2014/main" id="{507D7B38-DF24-5577-0D14-C95A79195DCD}"/>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E76A8261-26FD-03F4-9A6A-5963EF95724B}"/>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8F071E8F-9357-7CE7-5745-F8A99F823373}"/>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056589B8-B52B-4E35-DAC9-39DFF312AF54}"/>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939CA9FF-544D-2147-233B-7C3BA68DE4D8}"/>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759206FF-2665-A775-FCD5-73E110CF5448}"/>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C7D125CB-2095-F5B3-4345-8A216EB7EEEE}"/>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A5C39A9F-21FE-43F5-9249-95832184FB93}"/>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4469F629-E4CB-5AB3-397D-F5837F204221}"/>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2F42A429-3AA9-D9F2-B897-3FCEC63A8DDF}"/>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2EF4DF44-63E6-1FDC-08C5-DE99D07C8C4D}"/>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2EAE5E2B-D3A9-E73F-7BDA-1F95336A0964}"/>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6479A2BA-2895-2BF2-F4C7-9DDEED1F00D1}"/>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55C6B63A-50C7-F97D-28BC-3C57D95986A6}"/>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87E16ECB-47CD-128B-3016-A1D0EF68961B}"/>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0F3C8880-9672-DEB9-F180-C73D1C508F2F}"/>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4" name="Freeform: Shape 23">
              <a:extLst>
                <a:ext uri="{FF2B5EF4-FFF2-40B4-BE49-F238E27FC236}">
                  <a16:creationId xmlns:a16="http://schemas.microsoft.com/office/drawing/2014/main" id="{A92D5216-1703-7798-2EA5-FC9C99F92FE6}"/>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5" name="Freeform: Shape 24">
              <a:extLst>
                <a:ext uri="{FF2B5EF4-FFF2-40B4-BE49-F238E27FC236}">
                  <a16:creationId xmlns:a16="http://schemas.microsoft.com/office/drawing/2014/main" id="{7116B5B9-6A14-1B09-B6A7-ED1223EE2F48}"/>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pic>
        <p:nvPicPr>
          <p:cNvPr id="26" name="Picture 25" descr="A black and red logo&#10;&#10;Description automatically generated">
            <a:extLst>
              <a:ext uri="{FF2B5EF4-FFF2-40B4-BE49-F238E27FC236}">
                <a16:creationId xmlns:a16="http://schemas.microsoft.com/office/drawing/2014/main" id="{B36680AA-73D7-BD13-51FA-E19258C978CC}"/>
              </a:ext>
            </a:extLst>
          </p:cNvPr>
          <p:cNvPicPr>
            <a:picLocks noChangeAspect="1"/>
          </p:cNvPicPr>
          <p:nvPr>
            <p:custDataLst>
              <p:tags r:id="rId1"/>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7515" b="18064"/>
          <a:stretch/>
        </p:blipFill>
        <p:spPr>
          <a:xfrm>
            <a:off x="10721591" y="416655"/>
            <a:ext cx="1088698" cy="488029"/>
          </a:xfrm>
          <a:prstGeom prst="rect">
            <a:avLst/>
          </a:prstGeom>
        </p:spPr>
      </p:pic>
      <p:pic>
        <p:nvPicPr>
          <p:cNvPr id="1026" name="Picture 2">
            <a:extLst>
              <a:ext uri="{FF2B5EF4-FFF2-40B4-BE49-F238E27FC236}">
                <a16:creationId xmlns:a16="http://schemas.microsoft.com/office/drawing/2014/main" id="{27756325-796C-498F-6A92-EC174260FC29}"/>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659438" y="1408648"/>
            <a:ext cx="6099176" cy="4040704"/>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4">
            <a:extLst>
              <a:ext uri="{FF2B5EF4-FFF2-40B4-BE49-F238E27FC236}">
                <a16:creationId xmlns:a16="http://schemas.microsoft.com/office/drawing/2014/main" id="{D692C610-3664-8DD7-4B09-8533B91A09EE}"/>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8</a:t>
            </a:fld>
            <a:endParaRPr lang="en-GB"/>
          </a:p>
        </p:txBody>
      </p:sp>
    </p:spTree>
    <p:extLst>
      <p:ext uri="{BB962C8B-B14F-4D97-AF65-F5344CB8AC3E}">
        <p14:creationId xmlns:p14="http://schemas.microsoft.com/office/powerpoint/2010/main" val="334034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 fill="hold"/>
                                        <p:tgtEl>
                                          <p:spTgt spid="6"/>
                                        </p:tgtEl>
                                        <p:attrNameLst>
                                          <p:attrName>ppt_w</p:attrName>
                                        </p:attrNameLst>
                                      </p:cBhvr>
                                      <p:tavLst>
                                        <p:tav tm="0">
                                          <p:val>
                                            <p:fltVal val="0"/>
                                          </p:val>
                                        </p:tav>
                                        <p:tav tm="100000">
                                          <p:val>
                                            <p:strVal val="#ppt_w"/>
                                          </p:val>
                                        </p:tav>
                                      </p:tavLst>
                                    </p:anim>
                                    <p:anim calcmode="lin" valueType="num">
                                      <p:cBhvr>
                                        <p:cTn id="8" dur="30" fill="hold"/>
                                        <p:tgtEl>
                                          <p:spTgt spid="6"/>
                                        </p:tgtEl>
                                        <p:attrNameLst>
                                          <p:attrName>ppt_h</p:attrName>
                                        </p:attrNameLst>
                                      </p:cBhvr>
                                      <p:tavLst>
                                        <p:tav tm="0">
                                          <p:val>
                                            <p:fltVal val="0"/>
                                          </p:val>
                                        </p:tav>
                                        <p:tav tm="100000">
                                          <p:val>
                                            <p:strVal val="#ppt_h"/>
                                          </p:val>
                                        </p:tav>
                                      </p:tavLst>
                                    </p:anim>
                                    <p:animEffect transition="in" filter="fade">
                                      <p:cBhvr>
                                        <p:cTn id="9" dur="30"/>
                                        <p:tgtEl>
                                          <p:spTgt spid="6"/>
                                        </p:tgtEl>
                                      </p:cBhvr>
                                    </p:animEffect>
                                  </p:childTnLst>
                                </p:cTn>
                              </p:par>
                              <p:par>
                                <p:cTn id="10" presetID="6" presetClass="emph" presetSubtype="0" decel="100000" fill="hold" nodeType="withEffect">
                                  <p:stCondLst>
                                    <p:cond delay="0"/>
                                  </p:stCondLst>
                                  <p:childTnLst>
                                    <p:animScale>
                                      <p:cBhvr>
                                        <p:cTn id="11" dur="500" fill="hold"/>
                                        <p:tgtEl>
                                          <p:spTgt spid="6"/>
                                        </p:tgtEl>
                                      </p:cBhvr>
                                      <p:by x="9999000" y="9999000"/>
                                    </p:animScale>
                                  </p:childTnLst>
                                </p:cTn>
                              </p:par>
                              <p:par>
                                <p:cTn id="12" presetID="6" presetClass="emph" presetSubtype="0" fill="hold" nodeType="withEffect">
                                  <p:stCondLst>
                                    <p:cond delay="0"/>
                                  </p:stCondLst>
                                  <p:childTnLst>
                                    <p:animScale>
                                      <p:cBhvr>
                                        <p:cTn id="13" dur="10" fill="hold"/>
                                        <p:tgtEl>
                                          <p:spTgt spid="6"/>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2.91667E-6 -0.03472 L -2.91667E-6 0 " pathEditMode="relative" rAng="0" ptsTypes="AA">
                                      <p:cBhvr>
                                        <p:cTn id="18" dur="500" fill="hold"/>
                                        <p:tgtEl>
                                          <p:spTgt spid="4"/>
                                        </p:tgtEl>
                                        <p:attrNameLst>
                                          <p:attrName>ppt_x</p:attrName>
                                          <p:attrName>ppt_y</p:attrName>
                                        </p:attrNameLst>
                                      </p:cBhvr>
                                      <p:rCtr x="0" y="1736"/>
                                    </p:animMotion>
                                  </p:childTnLst>
                                </p:cTn>
                              </p:par>
                            </p:childTnLst>
                          </p:cTn>
                        </p:par>
                        <p:par>
                          <p:cTn id="19" fill="hold">
                            <p:stCondLst>
                              <p:cond delay="500"/>
                            </p:stCondLst>
                            <p:childTnLst>
                              <p:par>
                                <p:cTn id="20" presetID="2" presetClass="entr" presetSubtype="2"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50"/>
                                        <p:tgtEl>
                                          <p:spTgt spid="1026"/>
                                        </p:tgtEl>
                                      </p:cBhvr>
                                    </p:animEffect>
                                  </p:childTnLst>
                                </p:cTn>
                              </p:par>
                              <p:par>
                                <p:cTn id="31" presetID="42" presetClass="path" presetSubtype="0" decel="100000" fill="hold" nodeType="withEffect">
                                  <p:stCondLst>
                                    <p:cond delay="0"/>
                                  </p:stCondLst>
                                  <p:childTnLst>
                                    <p:animMotion origin="layout" path="M -3.75E-6 -0.03472 L -3.75E-6 1.85185E-6 " pathEditMode="relative" rAng="0" ptsTypes="AA">
                                      <p:cBhvr>
                                        <p:cTn id="32" dur="500" fill="hold"/>
                                        <p:tgtEl>
                                          <p:spTgt spid="1026"/>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aphic 46">
            <a:extLst>
              <a:ext uri="{FF2B5EF4-FFF2-40B4-BE49-F238E27FC236}">
                <a16:creationId xmlns:a16="http://schemas.microsoft.com/office/drawing/2014/main" id="{D36B47CC-9AA3-22A2-3038-C7EB731BE647}"/>
              </a:ext>
            </a:extLst>
          </p:cNvPr>
          <p:cNvGrpSpPr/>
          <p:nvPr/>
        </p:nvGrpSpPr>
        <p:grpSpPr>
          <a:xfrm>
            <a:off x="7575548" y="1752600"/>
            <a:ext cx="584200" cy="533400"/>
            <a:chOff x="8859680" y="1930400"/>
            <a:chExt cx="584200" cy="533400"/>
          </a:xfrm>
          <a:noFill/>
        </p:grpSpPr>
        <p:sp>
          <p:nvSpPr>
            <p:cNvPr id="50" name="Freeform: Shape 49">
              <a:extLst>
                <a:ext uri="{FF2B5EF4-FFF2-40B4-BE49-F238E27FC236}">
                  <a16:creationId xmlns:a16="http://schemas.microsoft.com/office/drawing/2014/main" id="{71BF952E-EBAE-8469-DFB8-93239F88DBEA}"/>
                </a:ext>
              </a:extLst>
            </p:cNvPr>
            <p:cNvSpPr/>
            <p:nvPr/>
          </p:nvSpPr>
          <p:spPr>
            <a:xfrm>
              <a:off x="8859680" y="2032000"/>
              <a:ext cx="63500" cy="381000"/>
            </a:xfrm>
            <a:custGeom>
              <a:avLst/>
              <a:gdLst>
                <a:gd name="connsiteX0" fmla="*/ 63500 w 63500"/>
                <a:gd name="connsiteY0" fmla="*/ 342900 h 381000"/>
                <a:gd name="connsiteX1" fmla="*/ 43180 w 63500"/>
                <a:gd name="connsiteY1" fmla="*/ 337820 h 381000"/>
                <a:gd name="connsiteX2" fmla="*/ 0 w 63500"/>
                <a:gd name="connsiteY2" fmla="*/ 381000 h 381000"/>
                <a:gd name="connsiteX3" fmla="*/ 0 w 63500"/>
                <a:gd name="connsiteY3" fmla="*/ 38100 h 381000"/>
                <a:gd name="connsiteX4" fmla="*/ 43180 w 63500"/>
                <a:gd name="connsiteY4" fmla="*/ 0 h 381000"/>
                <a:gd name="connsiteX5" fmla="*/ 63500 w 63500"/>
                <a:gd name="connsiteY5" fmla="*/ 12700 h 381000"/>
                <a:gd name="connsiteX6" fmla="*/ 63500 w 63500"/>
                <a:gd name="connsiteY6" fmla="*/ 3429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 h="381000">
                  <a:moveTo>
                    <a:pt x="63500" y="342900"/>
                  </a:moveTo>
                  <a:cubicBezTo>
                    <a:pt x="63500" y="339090"/>
                    <a:pt x="50800" y="337820"/>
                    <a:pt x="43180" y="337820"/>
                  </a:cubicBezTo>
                  <a:cubicBezTo>
                    <a:pt x="19050" y="337820"/>
                    <a:pt x="0" y="356870"/>
                    <a:pt x="0" y="381000"/>
                  </a:cubicBezTo>
                  <a:lnTo>
                    <a:pt x="0" y="38100"/>
                  </a:lnTo>
                  <a:cubicBezTo>
                    <a:pt x="0" y="13970"/>
                    <a:pt x="19050" y="0"/>
                    <a:pt x="43180" y="0"/>
                  </a:cubicBezTo>
                  <a:cubicBezTo>
                    <a:pt x="50800" y="0"/>
                    <a:pt x="63500" y="3810"/>
                    <a:pt x="63500" y="12700"/>
                  </a:cubicBezTo>
                  <a:lnTo>
                    <a:pt x="63500" y="342900"/>
                  </a:lnTo>
                  <a:close/>
                </a:path>
              </a:pathLst>
            </a:custGeom>
            <a:noFill/>
            <a:ln w="19050" cap="flat">
              <a:solidFill>
                <a:schemeClr val="accent1"/>
              </a:solidFill>
              <a:prstDash val="solid"/>
              <a:round/>
              <a:extLst>
                <a:ext uri="{C807C97D-BFC1-408E-A445-0C87EB9F89A2}">
                  <ask:lineSketchStyleProps xmlns:ask="http://schemas.microsoft.com/office/drawing/2018/sketchyshapes" sd="1219033472">
                    <ask:type>
                      <ask:lineSketchCurved/>
                    </ask:type>
                  </ask:lineSketchStyleProps>
                </a:ext>
              </a:extLst>
            </a:ln>
          </p:spPr>
          <p:txBody>
            <a:bodyPr rtlCol="0" anchor="ctr"/>
            <a:lstStyle/>
            <a:p>
              <a:endParaRPr lang="en-GB"/>
            </a:p>
          </p:txBody>
        </p:sp>
        <p:sp>
          <p:nvSpPr>
            <p:cNvPr id="51" name="Freeform: Shape 50">
              <a:extLst>
                <a:ext uri="{FF2B5EF4-FFF2-40B4-BE49-F238E27FC236}">
                  <a16:creationId xmlns:a16="http://schemas.microsoft.com/office/drawing/2014/main" id="{89E0450D-E764-4621-B65D-31F571E9C8B9}"/>
                </a:ext>
              </a:extLst>
            </p:cNvPr>
            <p:cNvSpPr/>
            <p:nvPr/>
          </p:nvSpPr>
          <p:spPr>
            <a:xfrm>
              <a:off x="9380380" y="2032000"/>
              <a:ext cx="63500" cy="381000"/>
            </a:xfrm>
            <a:custGeom>
              <a:avLst/>
              <a:gdLst>
                <a:gd name="connsiteX0" fmla="*/ 0 w 63500"/>
                <a:gd name="connsiteY0" fmla="*/ 342900 h 381000"/>
                <a:gd name="connsiteX1" fmla="*/ 20320 w 63500"/>
                <a:gd name="connsiteY1" fmla="*/ 337820 h 381000"/>
                <a:gd name="connsiteX2" fmla="*/ 63500 w 63500"/>
                <a:gd name="connsiteY2" fmla="*/ 381000 h 381000"/>
                <a:gd name="connsiteX3" fmla="*/ 63500 w 63500"/>
                <a:gd name="connsiteY3" fmla="*/ 38100 h 381000"/>
                <a:gd name="connsiteX4" fmla="*/ 20320 w 63500"/>
                <a:gd name="connsiteY4" fmla="*/ 0 h 381000"/>
                <a:gd name="connsiteX5" fmla="*/ 0 w 63500"/>
                <a:gd name="connsiteY5" fmla="*/ 12700 h 381000"/>
                <a:gd name="connsiteX6" fmla="*/ 0 w 63500"/>
                <a:gd name="connsiteY6" fmla="*/ 3429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 h="381000">
                  <a:moveTo>
                    <a:pt x="0" y="342900"/>
                  </a:moveTo>
                  <a:cubicBezTo>
                    <a:pt x="0" y="339090"/>
                    <a:pt x="12700" y="337820"/>
                    <a:pt x="20320" y="337820"/>
                  </a:cubicBezTo>
                  <a:cubicBezTo>
                    <a:pt x="44450" y="337820"/>
                    <a:pt x="63500" y="356870"/>
                    <a:pt x="63500" y="381000"/>
                  </a:cubicBezTo>
                  <a:lnTo>
                    <a:pt x="63500" y="38100"/>
                  </a:lnTo>
                  <a:cubicBezTo>
                    <a:pt x="63500" y="13970"/>
                    <a:pt x="44450" y="0"/>
                    <a:pt x="20320" y="0"/>
                  </a:cubicBezTo>
                  <a:cubicBezTo>
                    <a:pt x="12700" y="0"/>
                    <a:pt x="0" y="3810"/>
                    <a:pt x="0" y="12700"/>
                  </a:cubicBezTo>
                  <a:lnTo>
                    <a:pt x="0" y="342900"/>
                  </a:lnTo>
                  <a:close/>
                </a:path>
              </a:pathLst>
            </a:custGeom>
            <a:noFill/>
            <a:ln w="19050" cap="flat">
              <a:solidFill>
                <a:schemeClr val="accent1"/>
              </a:solidFill>
              <a:prstDash val="solid"/>
              <a:round/>
              <a:extLst>
                <a:ext uri="{C807C97D-BFC1-408E-A445-0C87EB9F89A2}">
                  <ask:lineSketchStyleProps xmlns:ask="http://schemas.microsoft.com/office/drawing/2018/sketchyshapes" sd="2903387509">
                    <ask:type>
                      <ask:lineSketchCurved/>
                    </ask:type>
                  </ask:lineSketchStyleProps>
                </a:ext>
              </a:extLst>
            </a:ln>
          </p:spPr>
          <p:txBody>
            <a:bodyPr rtlCol="0" anchor="ctr"/>
            <a:lstStyle/>
            <a:p>
              <a:endParaRPr lang="en-GB"/>
            </a:p>
          </p:txBody>
        </p:sp>
        <p:sp>
          <p:nvSpPr>
            <p:cNvPr id="52" name="Freeform: Shape 51">
              <a:extLst>
                <a:ext uri="{FF2B5EF4-FFF2-40B4-BE49-F238E27FC236}">
                  <a16:creationId xmlns:a16="http://schemas.microsoft.com/office/drawing/2014/main" id="{BD486579-4CF0-7D7A-278D-F09EC729AACF}"/>
                </a:ext>
              </a:extLst>
            </p:cNvPr>
            <p:cNvSpPr/>
            <p:nvPr/>
          </p:nvSpPr>
          <p:spPr>
            <a:xfrm>
              <a:off x="8923180" y="2082800"/>
              <a:ext cx="177800" cy="12700"/>
            </a:xfrm>
            <a:custGeom>
              <a:avLst/>
              <a:gdLst>
                <a:gd name="connsiteX0" fmla="*/ 177800 w 177800"/>
                <a:gd name="connsiteY0" fmla="*/ 0 h 12700"/>
                <a:gd name="connsiteX1" fmla="*/ 0 w 177800"/>
                <a:gd name="connsiteY1" fmla="*/ 0 h 12700"/>
              </a:gdLst>
              <a:ahLst/>
              <a:cxnLst>
                <a:cxn ang="0">
                  <a:pos x="connsiteX0" y="connsiteY0"/>
                </a:cxn>
                <a:cxn ang="0">
                  <a:pos x="connsiteX1" y="connsiteY1"/>
                </a:cxn>
              </a:cxnLst>
              <a:rect l="l" t="t" r="r" b="b"/>
              <a:pathLst>
                <a:path w="177800" h="12700">
                  <a:moveTo>
                    <a:pt x="177800" y="0"/>
                  </a:moveTo>
                  <a:lnTo>
                    <a:pt x="0" y="0"/>
                  </a:lnTo>
                </a:path>
              </a:pathLst>
            </a:custGeom>
            <a:noFill/>
            <a:ln w="19050" cap="flat">
              <a:solidFill>
                <a:schemeClr val="accent1"/>
              </a:solidFill>
              <a:prstDash val="solid"/>
              <a:round/>
              <a:extLst>
                <a:ext uri="{C807C97D-BFC1-408E-A445-0C87EB9F89A2}">
                  <ask:lineSketchStyleProps xmlns:ask="http://schemas.microsoft.com/office/drawing/2018/sketchyshapes" sd="2603107432">
                    <ask:type>
                      <ask:lineSketchCurved/>
                    </ask:type>
                  </ask:lineSketchStyleProps>
                </a:ext>
              </a:extLst>
            </a:ln>
          </p:spPr>
          <p:txBody>
            <a:bodyPr rtlCol="0" anchor="ctr"/>
            <a:lstStyle/>
            <a:p>
              <a:endParaRPr lang="en-GB"/>
            </a:p>
          </p:txBody>
        </p:sp>
        <p:sp>
          <p:nvSpPr>
            <p:cNvPr id="53" name="Freeform: Shape 52">
              <a:extLst>
                <a:ext uri="{FF2B5EF4-FFF2-40B4-BE49-F238E27FC236}">
                  <a16:creationId xmlns:a16="http://schemas.microsoft.com/office/drawing/2014/main" id="{8A58D16B-432B-30F5-6511-BE3686973A27}"/>
                </a:ext>
              </a:extLst>
            </p:cNvPr>
            <p:cNvSpPr/>
            <p:nvPr/>
          </p:nvSpPr>
          <p:spPr>
            <a:xfrm>
              <a:off x="9342280" y="2082800"/>
              <a:ext cx="38100" cy="12700"/>
            </a:xfrm>
            <a:custGeom>
              <a:avLst/>
              <a:gdLst>
                <a:gd name="connsiteX0" fmla="*/ 38100 w 38100"/>
                <a:gd name="connsiteY0" fmla="*/ 0 h 12700"/>
                <a:gd name="connsiteX1" fmla="*/ 0 w 38100"/>
                <a:gd name="connsiteY1" fmla="*/ 0 h 12700"/>
              </a:gdLst>
              <a:ahLst/>
              <a:cxnLst>
                <a:cxn ang="0">
                  <a:pos x="connsiteX0" y="connsiteY0"/>
                </a:cxn>
                <a:cxn ang="0">
                  <a:pos x="connsiteX1" y="connsiteY1"/>
                </a:cxn>
              </a:cxnLst>
              <a:rect l="l" t="t" r="r" b="b"/>
              <a:pathLst>
                <a:path w="38100" h="12700">
                  <a:moveTo>
                    <a:pt x="38100" y="0"/>
                  </a:moveTo>
                  <a:lnTo>
                    <a:pt x="0" y="0"/>
                  </a:lnTo>
                </a:path>
              </a:pathLst>
            </a:custGeom>
            <a:noFill/>
            <a:ln w="19050" cap="flat">
              <a:solidFill>
                <a:schemeClr val="accent1"/>
              </a:solidFill>
              <a:prstDash val="solid"/>
              <a:round/>
              <a:extLst>
                <a:ext uri="{C807C97D-BFC1-408E-A445-0C87EB9F89A2}">
                  <ask:lineSketchStyleProps xmlns:ask="http://schemas.microsoft.com/office/drawing/2018/sketchyshapes" sd="4224732364">
                    <ask:type>
                      <ask:lineSketchCurved/>
                    </ask:type>
                  </ask:lineSketchStyleProps>
                </a:ext>
              </a:extLst>
            </a:ln>
          </p:spPr>
          <p:txBody>
            <a:bodyPr rtlCol="0" anchor="ctr"/>
            <a:lstStyle/>
            <a:p>
              <a:endParaRPr lang="en-GB"/>
            </a:p>
          </p:txBody>
        </p:sp>
        <p:sp>
          <p:nvSpPr>
            <p:cNvPr id="54" name="Freeform: Shape 53">
              <a:extLst>
                <a:ext uri="{FF2B5EF4-FFF2-40B4-BE49-F238E27FC236}">
                  <a16:creationId xmlns:a16="http://schemas.microsoft.com/office/drawing/2014/main" id="{C7E3F2E9-A78E-D9A5-16A4-4AA46EBBA894}"/>
                </a:ext>
              </a:extLst>
            </p:cNvPr>
            <p:cNvSpPr/>
            <p:nvPr/>
          </p:nvSpPr>
          <p:spPr>
            <a:xfrm>
              <a:off x="8859680" y="2413000"/>
              <a:ext cx="584200" cy="50800"/>
            </a:xfrm>
            <a:custGeom>
              <a:avLst/>
              <a:gdLst>
                <a:gd name="connsiteX0" fmla="*/ 584200 w 584200"/>
                <a:gd name="connsiteY0" fmla="*/ 0 h 50800"/>
                <a:gd name="connsiteX1" fmla="*/ 533400 w 584200"/>
                <a:gd name="connsiteY1" fmla="*/ 50800 h 50800"/>
                <a:gd name="connsiteX2" fmla="*/ 50800 w 584200"/>
                <a:gd name="connsiteY2" fmla="*/ 50800 h 50800"/>
                <a:gd name="connsiteX3" fmla="*/ 0 w 584200"/>
                <a:gd name="connsiteY3" fmla="*/ 0 h 50800"/>
              </a:gdLst>
              <a:ahLst/>
              <a:cxnLst>
                <a:cxn ang="0">
                  <a:pos x="connsiteX0" y="connsiteY0"/>
                </a:cxn>
                <a:cxn ang="0">
                  <a:pos x="connsiteX1" y="connsiteY1"/>
                </a:cxn>
                <a:cxn ang="0">
                  <a:pos x="connsiteX2" y="connsiteY2"/>
                </a:cxn>
                <a:cxn ang="0">
                  <a:pos x="connsiteX3" y="connsiteY3"/>
                </a:cxn>
              </a:cxnLst>
              <a:rect l="l" t="t" r="r" b="b"/>
              <a:pathLst>
                <a:path w="584200" h="50800">
                  <a:moveTo>
                    <a:pt x="584200" y="0"/>
                  </a:moveTo>
                  <a:cubicBezTo>
                    <a:pt x="584200" y="27940"/>
                    <a:pt x="561340" y="50800"/>
                    <a:pt x="533400" y="50800"/>
                  </a:cubicBezTo>
                  <a:lnTo>
                    <a:pt x="50800" y="50800"/>
                  </a:lnTo>
                  <a:cubicBezTo>
                    <a:pt x="22860" y="50800"/>
                    <a:pt x="0" y="27940"/>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4055416077">
                    <ask:type>
                      <ask:lineSketchCurved/>
                    </ask:type>
                  </ask:lineSketchStyleProps>
                </a:ext>
              </a:extLst>
            </a:ln>
          </p:spPr>
          <p:txBody>
            <a:bodyPr rtlCol="0" anchor="ctr"/>
            <a:lstStyle/>
            <a:p>
              <a:endParaRPr lang="en-GB"/>
            </a:p>
          </p:txBody>
        </p:sp>
        <p:sp>
          <p:nvSpPr>
            <p:cNvPr id="55" name="Freeform: Shape 54">
              <a:extLst>
                <a:ext uri="{FF2B5EF4-FFF2-40B4-BE49-F238E27FC236}">
                  <a16:creationId xmlns:a16="http://schemas.microsoft.com/office/drawing/2014/main" id="{9CC3BFEA-32EC-8A8D-0C3C-0236EC3CE6CA}"/>
                </a:ext>
              </a:extLst>
            </p:cNvPr>
            <p:cNvSpPr/>
            <p:nvPr/>
          </p:nvSpPr>
          <p:spPr>
            <a:xfrm>
              <a:off x="9227980" y="1930400"/>
              <a:ext cx="88900" cy="457200"/>
            </a:xfrm>
            <a:custGeom>
              <a:avLst/>
              <a:gdLst>
                <a:gd name="connsiteX0" fmla="*/ 0 w 88900"/>
                <a:gd name="connsiteY0" fmla="*/ 0 h 457200"/>
                <a:gd name="connsiteX1" fmla="*/ 88900 w 88900"/>
                <a:gd name="connsiteY1" fmla="*/ 0 h 457200"/>
                <a:gd name="connsiteX2" fmla="*/ 88900 w 88900"/>
                <a:gd name="connsiteY2" fmla="*/ 457200 h 457200"/>
                <a:gd name="connsiteX3" fmla="*/ 0 w 889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8900" h="457200">
                  <a:moveTo>
                    <a:pt x="0" y="0"/>
                  </a:moveTo>
                  <a:lnTo>
                    <a:pt x="88900" y="0"/>
                  </a:lnTo>
                  <a:lnTo>
                    <a:pt x="88900" y="457200"/>
                  </a:lnTo>
                  <a:lnTo>
                    <a:pt x="0" y="457200"/>
                  </a:lnTo>
                  <a:close/>
                </a:path>
              </a:pathLst>
            </a:custGeom>
            <a:noFill/>
            <a:ln w="19050" cap="flat">
              <a:solidFill>
                <a:schemeClr val="accent1"/>
              </a:solidFill>
              <a:prstDash val="solid"/>
              <a:round/>
              <a:extLst>
                <a:ext uri="{C807C97D-BFC1-408E-A445-0C87EB9F89A2}">
                  <ask:lineSketchStyleProps xmlns:ask="http://schemas.microsoft.com/office/drawing/2018/sketchyshapes" sd="2068156498">
                    <ask:type>
                      <ask:lineSketchCurved/>
                    </ask:type>
                  </ask:lineSketchStyleProps>
                </a:ext>
              </a:extLst>
            </a:ln>
          </p:spPr>
          <p:txBody>
            <a:bodyPr rtlCol="0" anchor="ctr"/>
            <a:lstStyle/>
            <a:p>
              <a:endParaRPr lang="en-GB"/>
            </a:p>
          </p:txBody>
        </p:sp>
        <p:sp>
          <p:nvSpPr>
            <p:cNvPr id="56" name="Freeform: Shape 55">
              <a:extLst>
                <a:ext uri="{FF2B5EF4-FFF2-40B4-BE49-F238E27FC236}">
                  <a16:creationId xmlns:a16="http://schemas.microsoft.com/office/drawing/2014/main" id="{A1A03AE5-F00B-E370-96D0-8738E911989B}"/>
                </a:ext>
              </a:extLst>
            </p:cNvPr>
            <p:cNvSpPr/>
            <p:nvPr/>
          </p:nvSpPr>
          <p:spPr>
            <a:xfrm>
              <a:off x="9177180" y="2082800"/>
              <a:ext cx="50800" cy="12700"/>
            </a:xfrm>
            <a:custGeom>
              <a:avLst/>
              <a:gdLst>
                <a:gd name="connsiteX0" fmla="*/ 0 w 50800"/>
                <a:gd name="connsiteY0" fmla="*/ 0 h 12700"/>
                <a:gd name="connsiteX1" fmla="*/ 50800 w 50800"/>
                <a:gd name="connsiteY1" fmla="*/ 0 h 12700"/>
              </a:gdLst>
              <a:ahLst/>
              <a:cxnLst>
                <a:cxn ang="0">
                  <a:pos x="connsiteX0" y="connsiteY0"/>
                </a:cxn>
                <a:cxn ang="0">
                  <a:pos x="connsiteX1" y="connsiteY1"/>
                </a:cxn>
              </a:cxnLst>
              <a:rect l="l" t="t" r="r" b="b"/>
              <a:pathLst>
                <a:path w="50800" h="12700">
                  <a:moveTo>
                    <a:pt x="0" y="0"/>
                  </a:moveTo>
                  <a:lnTo>
                    <a:pt x="50800" y="0"/>
                  </a:lnTo>
                </a:path>
              </a:pathLst>
            </a:custGeom>
            <a:noFill/>
            <a:ln w="19050" cap="flat">
              <a:solidFill>
                <a:schemeClr val="accent1"/>
              </a:solidFill>
              <a:prstDash val="solid"/>
              <a:round/>
              <a:extLst>
                <a:ext uri="{C807C97D-BFC1-408E-A445-0C87EB9F89A2}">
                  <ask:lineSketchStyleProps xmlns:ask="http://schemas.microsoft.com/office/drawing/2018/sketchyshapes" sd="3662471257">
                    <ask:type>
                      <ask:lineSketchCurved/>
                    </ask:type>
                  </ask:lineSketchStyleProps>
                </a:ext>
              </a:extLst>
            </a:ln>
          </p:spPr>
          <p:txBody>
            <a:bodyPr rtlCol="0" anchor="ctr"/>
            <a:lstStyle/>
            <a:p>
              <a:endParaRPr lang="en-GB"/>
            </a:p>
          </p:txBody>
        </p:sp>
        <p:sp>
          <p:nvSpPr>
            <p:cNvPr id="57" name="Freeform: Shape 56">
              <a:extLst>
                <a:ext uri="{FF2B5EF4-FFF2-40B4-BE49-F238E27FC236}">
                  <a16:creationId xmlns:a16="http://schemas.microsoft.com/office/drawing/2014/main" id="{55148FB0-FC71-59BE-BAB2-59B56789ED7D}"/>
                </a:ext>
              </a:extLst>
            </p:cNvPr>
            <p:cNvSpPr/>
            <p:nvPr/>
          </p:nvSpPr>
          <p:spPr>
            <a:xfrm>
              <a:off x="9278780" y="1993900"/>
              <a:ext cx="38100" cy="12700"/>
            </a:xfrm>
            <a:custGeom>
              <a:avLst/>
              <a:gdLst>
                <a:gd name="connsiteX0" fmla="*/ 0 w 38100"/>
                <a:gd name="connsiteY0" fmla="*/ 0 h 12700"/>
                <a:gd name="connsiteX1" fmla="*/ 38100 w 38100"/>
                <a:gd name="connsiteY1" fmla="*/ 0 h 12700"/>
              </a:gdLst>
              <a:ahLst/>
              <a:cxnLst>
                <a:cxn ang="0">
                  <a:pos x="connsiteX0" y="connsiteY0"/>
                </a:cxn>
                <a:cxn ang="0">
                  <a:pos x="connsiteX1" y="connsiteY1"/>
                </a:cxn>
              </a:cxnLst>
              <a:rect l="l" t="t" r="r" b="b"/>
              <a:pathLst>
                <a:path w="38100" h="12700">
                  <a:moveTo>
                    <a:pt x="0" y="0"/>
                  </a:moveTo>
                  <a:lnTo>
                    <a:pt x="38100" y="0"/>
                  </a:lnTo>
                </a:path>
              </a:pathLst>
            </a:custGeom>
            <a:noFill/>
            <a:ln w="19050" cap="flat">
              <a:solidFill>
                <a:schemeClr val="accent1"/>
              </a:solidFill>
              <a:prstDash val="solid"/>
              <a:round/>
              <a:extLst>
                <a:ext uri="{C807C97D-BFC1-408E-A445-0C87EB9F89A2}">
                  <ask:lineSketchStyleProps xmlns:ask="http://schemas.microsoft.com/office/drawing/2018/sketchyshapes" sd="3919324451">
                    <ask:type>
                      <ask:lineSketchCurved/>
                    </ask:type>
                  </ask:lineSketchStyleProps>
                </a:ext>
              </a:extLst>
            </a:ln>
          </p:spPr>
          <p:txBody>
            <a:bodyPr rtlCol="0" anchor="ctr"/>
            <a:lstStyle/>
            <a:p>
              <a:endParaRPr lang="en-GB"/>
            </a:p>
          </p:txBody>
        </p:sp>
        <p:sp>
          <p:nvSpPr>
            <p:cNvPr id="58" name="Freeform: Shape 57">
              <a:extLst>
                <a:ext uri="{FF2B5EF4-FFF2-40B4-BE49-F238E27FC236}">
                  <a16:creationId xmlns:a16="http://schemas.microsoft.com/office/drawing/2014/main" id="{6C8B2472-23F1-9FCB-D3C7-BE91E40045B0}"/>
                </a:ext>
              </a:extLst>
            </p:cNvPr>
            <p:cNvSpPr/>
            <p:nvPr/>
          </p:nvSpPr>
          <p:spPr>
            <a:xfrm>
              <a:off x="9266080" y="2057400"/>
              <a:ext cx="50800" cy="12700"/>
            </a:xfrm>
            <a:custGeom>
              <a:avLst/>
              <a:gdLst>
                <a:gd name="connsiteX0" fmla="*/ 0 w 50800"/>
                <a:gd name="connsiteY0" fmla="*/ 0 h 12700"/>
                <a:gd name="connsiteX1" fmla="*/ 50800 w 50800"/>
                <a:gd name="connsiteY1" fmla="*/ 0 h 12700"/>
              </a:gdLst>
              <a:ahLst/>
              <a:cxnLst>
                <a:cxn ang="0">
                  <a:pos x="connsiteX0" y="connsiteY0"/>
                </a:cxn>
                <a:cxn ang="0">
                  <a:pos x="connsiteX1" y="connsiteY1"/>
                </a:cxn>
              </a:cxnLst>
              <a:rect l="l" t="t" r="r" b="b"/>
              <a:pathLst>
                <a:path w="50800" h="12700">
                  <a:moveTo>
                    <a:pt x="0" y="0"/>
                  </a:moveTo>
                  <a:lnTo>
                    <a:pt x="50800" y="0"/>
                  </a:lnTo>
                </a:path>
              </a:pathLst>
            </a:custGeom>
            <a:noFill/>
            <a:ln w="19050" cap="flat">
              <a:solidFill>
                <a:schemeClr val="accent1"/>
              </a:solidFill>
              <a:prstDash val="solid"/>
              <a:round/>
              <a:extLst>
                <a:ext uri="{C807C97D-BFC1-408E-A445-0C87EB9F89A2}">
                  <ask:lineSketchStyleProps xmlns:ask="http://schemas.microsoft.com/office/drawing/2018/sketchyshapes" sd="9703358">
                    <ask:type>
                      <ask:lineSketchCurved/>
                    </ask:type>
                  </ask:lineSketchStyleProps>
                </a:ext>
              </a:extLst>
            </a:ln>
          </p:spPr>
          <p:txBody>
            <a:bodyPr rtlCol="0" anchor="ctr"/>
            <a:lstStyle/>
            <a:p>
              <a:endParaRPr lang="en-GB"/>
            </a:p>
          </p:txBody>
        </p:sp>
        <p:sp>
          <p:nvSpPr>
            <p:cNvPr id="59" name="Freeform: Shape 58">
              <a:extLst>
                <a:ext uri="{FF2B5EF4-FFF2-40B4-BE49-F238E27FC236}">
                  <a16:creationId xmlns:a16="http://schemas.microsoft.com/office/drawing/2014/main" id="{9ABC2EED-8A6F-8810-3036-6DD863092FF6}"/>
                </a:ext>
              </a:extLst>
            </p:cNvPr>
            <p:cNvSpPr/>
            <p:nvPr/>
          </p:nvSpPr>
          <p:spPr>
            <a:xfrm>
              <a:off x="9278780" y="2120900"/>
              <a:ext cx="38100" cy="12700"/>
            </a:xfrm>
            <a:custGeom>
              <a:avLst/>
              <a:gdLst>
                <a:gd name="connsiteX0" fmla="*/ 0 w 38100"/>
                <a:gd name="connsiteY0" fmla="*/ 0 h 12700"/>
                <a:gd name="connsiteX1" fmla="*/ 38100 w 38100"/>
                <a:gd name="connsiteY1" fmla="*/ 0 h 12700"/>
              </a:gdLst>
              <a:ahLst/>
              <a:cxnLst>
                <a:cxn ang="0">
                  <a:pos x="connsiteX0" y="connsiteY0"/>
                </a:cxn>
                <a:cxn ang="0">
                  <a:pos x="connsiteX1" y="connsiteY1"/>
                </a:cxn>
              </a:cxnLst>
              <a:rect l="l" t="t" r="r" b="b"/>
              <a:pathLst>
                <a:path w="38100" h="12700">
                  <a:moveTo>
                    <a:pt x="0" y="0"/>
                  </a:moveTo>
                  <a:lnTo>
                    <a:pt x="38100" y="0"/>
                  </a:lnTo>
                </a:path>
              </a:pathLst>
            </a:custGeom>
            <a:noFill/>
            <a:ln w="19050" cap="flat">
              <a:solidFill>
                <a:schemeClr val="accent1"/>
              </a:solidFill>
              <a:prstDash val="solid"/>
              <a:round/>
              <a:extLst>
                <a:ext uri="{C807C97D-BFC1-408E-A445-0C87EB9F89A2}">
                  <ask:lineSketchStyleProps xmlns:ask="http://schemas.microsoft.com/office/drawing/2018/sketchyshapes" sd="815512676">
                    <ask:type>
                      <ask:lineSketchCurved/>
                    </ask:type>
                  </ask:lineSketchStyleProps>
                </a:ext>
              </a:extLst>
            </a:ln>
          </p:spPr>
          <p:txBody>
            <a:bodyPr rtlCol="0" anchor="ctr"/>
            <a:lstStyle/>
            <a:p>
              <a:endParaRPr lang="en-GB"/>
            </a:p>
          </p:txBody>
        </p:sp>
        <p:sp>
          <p:nvSpPr>
            <p:cNvPr id="60" name="Freeform: Shape 59">
              <a:extLst>
                <a:ext uri="{FF2B5EF4-FFF2-40B4-BE49-F238E27FC236}">
                  <a16:creationId xmlns:a16="http://schemas.microsoft.com/office/drawing/2014/main" id="{2E1C6C82-0CA2-8416-C25E-240158B31555}"/>
                </a:ext>
              </a:extLst>
            </p:cNvPr>
            <p:cNvSpPr/>
            <p:nvPr/>
          </p:nvSpPr>
          <p:spPr>
            <a:xfrm>
              <a:off x="9278780" y="2184400"/>
              <a:ext cx="38100" cy="12700"/>
            </a:xfrm>
            <a:custGeom>
              <a:avLst/>
              <a:gdLst>
                <a:gd name="connsiteX0" fmla="*/ 0 w 38100"/>
                <a:gd name="connsiteY0" fmla="*/ 0 h 12700"/>
                <a:gd name="connsiteX1" fmla="*/ 38100 w 38100"/>
                <a:gd name="connsiteY1" fmla="*/ 0 h 12700"/>
              </a:gdLst>
              <a:ahLst/>
              <a:cxnLst>
                <a:cxn ang="0">
                  <a:pos x="connsiteX0" y="connsiteY0"/>
                </a:cxn>
                <a:cxn ang="0">
                  <a:pos x="connsiteX1" y="connsiteY1"/>
                </a:cxn>
              </a:cxnLst>
              <a:rect l="l" t="t" r="r" b="b"/>
              <a:pathLst>
                <a:path w="38100" h="12700">
                  <a:moveTo>
                    <a:pt x="0" y="0"/>
                  </a:moveTo>
                  <a:lnTo>
                    <a:pt x="38100" y="0"/>
                  </a:lnTo>
                </a:path>
              </a:pathLst>
            </a:custGeom>
            <a:noFill/>
            <a:ln w="19050" cap="flat">
              <a:solidFill>
                <a:schemeClr val="accent1"/>
              </a:solidFill>
              <a:prstDash val="solid"/>
              <a:round/>
              <a:extLst>
                <a:ext uri="{C807C97D-BFC1-408E-A445-0C87EB9F89A2}">
                  <ask:lineSketchStyleProps xmlns:ask="http://schemas.microsoft.com/office/drawing/2018/sketchyshapes" sd="2238648739">
                    <ask:type>
                      <ask:lineSketchCurved/>
                    </ask:type>
                  </ask:lineSketchStyleProps>
                </a:ext>
              </a:extLst>
            </a:ln>
          </p:spPr>
          <p:txBody>
            <a:bodyPr rtlCol="0" anchor="ctr"/>
            <a:lstStyle/>
            <a:p>
              <a:endParaRPr lang="en-GB"/>
            </a:p>
          </p:txBody>
        </p:sp>
        <p:sp>
          <p:nvSpPr>
            <p:cNvPr id="61" name="Freeform: Shape 60">
              <a:extLst>
                <a:ext uri="{FF2B5EF4-FFF2-40B4-BE49-F238E27FC236}">
                  <a16:creationId xmlns:a16="http://schemas.microsoft.com/office/drawing/2014/main" id="{B65050FE-B722-5E51-F4F8-83D48B25697A}"/>
                </a:ext>
              </a:extLst>
            </p:cNvPr>
            <p:cNvSpPr/>
            <p:nvPr/>
          </p:nvSpPr>
          <p:spPr>
            <a:xfrm>
              <a:off x="9266080" y="2247900"/>
              <a:ext cx="50800" cy="12700"/>
            </a:xfrm>
            <a:custGeom>
              <a:avLst/>
              <a:gdLst>
                <a:gd name="connsiteX0" fmla="*/ 0 w 50800"/>
                <a:gd name="connsiteY0" fmla="*/ 0 h 12700"/>
                <a:gd name="connsiteX1" fmla="*/ 50800 w 50800"/>
                <a:gd name="connsiteY1" fmla="*/ 0 h 12700"/>
              </a:gdLst>
              <a:ahLst/>
              <a:cxnLst>
                <a:cxn ang="0">
                  <a:pos x="connsiteX0" y="connsiteY0"/>
                </a:cxn>
                <a:cxn ang="0">
                  <a:pos x="connsiteX1" y="connsiteY1"/>
                </a:cxn>
              </a:cxnLst>
              <a:rect l="l" t="t" r="r" b="b"/>
              <a:pathLst>
                <a:path w="50800" h="12700">
                  <a:moveTo>
                    <a:pt x="0" y="0"/>
                  </a:moveTo>
                  <a:lnTo>
                    <a:pt x="50800" y="0"/>
                  </a:lnTo>
                </a:path>
              </a:pathLst>
            </a:custGeom>
            <a:noFill/>
            <a:ln w="19050" cap="flat">
              <a:solidFill>
                <a:schemeClr val="accent1"/>
              </a:solidFill>
              <a:prstDash val="solid"/>
              <a:round/>
              <a:extLst>
                <a:ext uri="{C807C97D-BFC1-408E-A445-0C87EB9F89A2}">
                  <ask:lineSketchStyleProps xmlns:ask="http://schemas.microsoft.com/office/drawing/2018/sketchyshapes" sd="635542945">
                    <ask:type>
                      <ask:lineSketchCurved/>
                    </ask:type>
                  </ask:lineSketchStyleProps>
                </a:ext>
              </a:extLst>
            </a:ln>
          </p:spPr>
          <p:txBody>
            <a:bodyPr rtlCol="0" anchor="ctr"/>
            <a:lstStyle/>
            <a:p>
              <a:endParaRPr lang="en-GB"/>
            </a:p>
          </p:txBody>
        </p:sp>
        <p:sp>
          <p:nvSpPr>
            <p:cNvPr id="62" name="Freeform: Shape 61">
              <a:extLst>
                <a:ext uri="{FF2B5EF4-FFF2-40B4-BE49-F238E27FC236}">
                  <a16:creationId xmlns:a16="http://schemas.microsoft.com/office/drawing/2014/main" id="{2BAA122B-FF88-52C1-AA55-92A988017C38}"/>
                </a:ext>
              </a:extLst>
            </p:cNvPr>
            <p:cNvSpPr/>
            <p:nvPr/>
          </p:nvSpPr>
          <p:spPr>
            <a:xfrm>
              <a:off x="9278780" y="2311400"/>
              <a:ext cx="38100" cy="12700"/>
            </a:xfrm>
            <a:custGeom>
              <a:avLst/>
              <a:gdLst>
                <a:gd name="connsiteX0" fmla="*/ 0 w 38100"/>
                <a:gd name="connsiteY0" fmla="*/ 0 h 12700"/>
                <a:gd name="connsiteX1" fmla="*/ 38100 w 38100"/>
                <a:gd name="connsiteY1" fmla="*/ 0 h 12700"/>
              </a:gdLst>
              <a:ahLst/>
              <a:cxnLst>
                <a:cxn ang="0">
                  <a:pos x="connsiteX0" y="connsiteY0"/>
                </a:cxn>
                <a:cxn ang="0">
                  <a:pos x="connsiteX1" y="connsiteY1"/>
                </a:cxn>
              </a:cxnLst>
              <a:rect l="l" t="t" r="r" b="b"/>
              <a:pathLst>
                <a:path w="38100" h="12700">
                  <a:moveTo>
                    <a:pt x="0" y="0"/>
                  </a:moveTo>
                  <a:lnTo>
                    <a:pt x="38100" y="0"/>
                  </a:lnTo>
                </a:path>
              </a:pathLst>
            </a:custGeom>
            <a:noFill/>
            <a:ln w="19050" cap="flat">
              <a:solidFill>
                <a:schemeClr val="accent1"/>
              </a:solidFill>
              <a:prstDash val="solid"/>
              <a:round/>
              <a:extLst>
                <a:ext uri="{C807C97D-BFC1-408E-A445-0C87EB9F89A2}">
                  <ask:lineSketchStyleProps xmlns:ask="http://schemas.microsoft.com/office/drawing/2018/sketchyshapes" sd="2370983582">
                    <ask:type>
                      <ask:lineSketchCurved/>
                    </ask:type>
                  </ask:lineSketchStyleProps>
                </a:ext>
              </a:extLst>
            </a:ln>
          </p:spPr>
          <p:txBody>
            <a:bodyPr rtlCol="0" anchor="ctr"/>
            <a:lstStyle/>
            <a:p>
              <a:endParaRPr lang="en-GB"/>
            </a:p>
          </p:txBody>
        </p:sp>
        <p:sp>
          <p:nvSpPr>
            <p:cNvPr id="63" name="Freeform: Shape 62">
              <a:extLst>
                <a:ext uri="{FF2B5EF4-FFF2-40B4-BE49-F238E27FC236}">
                  <a16:creationId xmlns:a16="http://schemas.microsoft.com/office/drawing/2014/main" id="{2A8D5EE4-20A6-08E5-4723-19CB80190A37}"/>
                </a:ext>
              </a:extLst>
            </p:cNvPr>
            <p:cNvSpPr/>
            <p:nvPr/>
          </p:nvSpPr>
          <p:spPr>
            <a:xfrm>
              <a:off x="9100980" y="1930400"/>
              <a:ext cx="76200" cy="469900"/>
            </a:xfrm>
            <a:custGeom>
              <a:avLst/>
              <a:gdLst>
                <a:gd name="connsiteX0" fmla="*/ 38100 w 76200"/>
                <a:gd name="connsiteY0" fmla="*/ 0 h 469900"/>
                <a:gd name="connsiteX1" fmla="*/ 0 w 76200"/>
                <a:gd name="connsiteY1" fmla="*/ 12700 h 469900"/>
                <a:gd name="connsiteX2" fmla="*/ 0 w 76200"/>
                <a:gd name="connsiteY2" fmla="*/ 381000 h 469900"/>
                <a:gd name="connsiteX3" fmla="*/ 12700 w 76200"/>
                <a:gd name="connsiteY3" fmla="*/ 427990 h 469900"/>
                <a:gd name="connsiteX4" fmla="*/ 38100 w 76200"/>
                <a:gd name="connsiteY4" fmla="*/ 469900 h 469900"/>
                <a:gd name="connsiteX5" fmla="*/ 63500 w 76200"/>
                <a:gd name="connsiteY5" fmla="*/ 427990 h 469900"/>
                <a:gd name="connsiteX6" fmla="*/ 76200 w 76200"/>
                <a:gd name="connsiteY6" fmla="*/ 381000 h 469900"/>
                <a:gd name="connsiteX7" fmla="*/ 76200 w 76200"/>
                <a:gd name="connsiteY7" fmla="*/ 12700 h 469900"/>
                <a:gd name="connsiteX8" fmla="*/ 38100 w 76200"/>
                <a:gd name="connsiteY8"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69900">
                  <a:moveTo>
                    <a:pt x="38100" y="0"/>
                  </a:moveTo>
                  <a:cubicBezTo>
                    <a:pt x="16510" y="0"/>
                    <a:pt x="0" y="11430"/>
                    <a:pt x="0" y="12700"/>
                  </a:cubicBezTo>
                  <a:lnTo>
                    <a:pt x="0" y="381000"/>
                  </a:lnTo>
                  <a:cubicBezTo>
                    <a:pt x="0" y="397510"/>
                    <a:pt x="5080" y="414020"/>
                    <a:pt x="12700" y="427990"/>
                  </a:cubicBezTo>
                  <a:lnTo>
                    <a:pt x="38100" y="469900"/>
                  </a:lnTo>
                  <a:lnTo>
                    <a:pt x="63500" y="427990"/>
                  </a:lnTo>
                  <a:cubicBezTo>
                    <a:pt x="72390" y="414020"/>
                    <a:pt x="76200" y="397510"/>
                    <a:pt x="76200" y="381000"/>
                  </a:cubicBezTo>
                  <a:lnTo>
                    <a:pt x="76200" y="12700"/>
                  </a:lnTo>
                  <a:cubicBezTo>
                    <a:pt x="76200" y="11430"/>
                    <a:pt x="59690" y="0"/>
                    <a:pt x="38100" y="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3896683639">
                    <ask:type>
                      <ask:lineSketchCurved/>
                    </ask:type>
                  </ask:lineSketchStyleProps>
                </a:ext>
              </a:extLst>
            </a:ln>
          </p:spPr>
          <p:txBody>
            <a:bodyPr rtlCol="0" anchor="ctr"/>
            <a:lstStyle/>
            <a:p>
              <a:endParaRPr lang="en-GB"/>
            </a:p>
          </p:txBody>
        </p:sp>
        <p:sp>
          <p:nvSpPr>
            <p:cNvPr id="64" name="Freeform: Shape 63">
              <a:extLst>
                <a:ext uri="{FF2B5EF4-FFF2-40B4-BE49-F238E27FC236}">
                  <a16:creationId xmlns:a16="http://schemas.microsoft.com/office/drawing/2014/main" id="{D40BA433-F93B-617A-BD83-AC90D2945EB4}"/>
                </a:ext>
              </a:extLst>
            </p:cNvPr>
            <p:cNvSpPr/>
            <p:nvPr/>
          </p:nvSpPr>
          <p:spPr>
            <a:xfrm>
              <a:off x="9100980" y="1993900"/>
              <a:ext cx="76200" cy="12700"/>
            </a:xfrm>
            <a:custGeom>
              <a:avLst/>
              <a:gdLst>
                <a:gd name="connsiteX0" fmla="*/ 0 w 76200"/>
                <a:gd name="connsiteY0" fmla="*/ 0 h 12700"/>
                <a:gd name="connsiteX1" fmla="*/ 76200 w 76200"/>
                <a:gd name="connsiteY1" fmla="*/ 0 h 12700"/>
              </a:gdLst>
              <a:ahLst/>
              <a:cxnLst>
                <a:cxn ang="0">
                  <a:pos x="connsiteX0" y="connsiteY0"/>
                </a:cxn>
                <a:cxn ang="0">
                  <a:pos x="connsiteX1" y="connsiteY1"/>
                </a:cxn>
              </a:cxnLst>
              <a:rect l="l" t="t" r="r" b="b"/>
              <a:pathLst>
                <a:path w="76200" h="12700">
                  <a:moveTo>
                    <a:pt x="0" y="0"/>
                  </a:moveTo>
                  <a:lnTo>
                    <a:pt x="76200" y="0"/>
                  </a:lnTo>
                </a:path>
              </a:pathLst>
            </a:custGeom>
            <a:noFill/>
            <a:ln w="19050" cap="flat">
              <a:solidFill>
                <a:schemeClr val="accent1"/>
              </a:solidFill>
              <a:prstDash val="solid"/>
              <a:round/>
              <a:extLst>
                <a:ext uri="{C807C97D-BFC1-408E-A445-0C87EB9F89A2}">
                  <ask:lineSketchStyleProps xmlns:ask="http://schemas.microsoft.com/office/drawing/2018/sketchyshapes" sd="2084680127">
                    <ask:type>
                      <ask:lineSketchCurved/>
                    </ask:type>
                  </ask:lineSketchStyleProps>
                </a:ext>
              </a:extLst>
            </a:ln>
          </p:spPr>
          <p:txBody>
            <a:bodyPr rtlCol="0" anchor="ctr"/>
            <a:lstStyle/>
            <a:p>
              <a:endParaRPr lang="en-GB"/>
            </a:p>
          </p:txBody>
        </p:sp>
        <p:sp>
          <p:nvSpPr>
            <p:cNvPr id="65" name="Freeform: Shape 64">
              <a:extLst>
                <a:ext uri="{FF2B5EF4-FFF2-40B4-BE49-F238E27FC236}">
                  <a16:creationId xmlns:a16="http://schemas.microsoft.com/office/drawing/2014/main" id="{5F74990C-0067-2006-2BF0-E8F516F5176D}"/>
                </a:ext>
              </a:extLst>
            </p:cNvPr>
            <p:cNvSpPr/>
            <p:nvPr/>
          </p:nvSpPr>
          <p:spPr>
            <a:xfrm>
              <a:off x="9100980" y="2311400"/>
              <a:ext cx="76200" cy="12700"/>
            </a:xfrm>
            <a:custGeom>
              <a:avLst/>
              <a:gdLst>
                <a:gd name="connsiteX0" fmla="*/ 0 w 76200"/>
                <a:gd name="connsiteY0" fmla="*/ 0 h 12700"/>
                <a:gd name="connsiteX1" fmla="*/ 76200 w 76200"/>
                <a:gd name="connsiteY1" fmla="*/ 0 h 12700"/>
              </a:gdLst>
              <a:ahLst/>
              <a:cxnLst>
                <a:cxn ang="0">
                  <a:pos x="connsiteX0" y="connsiteY0"/>
                </a:cxn>
                <a:cxn ang="0">
                  <a:pos x="connsiteX1" y="connsiteY1"/>
                </a:cxn>
              </a:cxnLst>
              <a:rect l="l" t="t" r="r" b="b"/>
              <a:pathLst>
                <a:path w="76200" h="12700">
                  <a:moveTo>
                    <a:pt x="0" y="0"/>
                  </a:moveTo>
                  <a:lnTo>
                    <a:pt x="76200" y="0"/>
                  </a:lnTo>
                </a:path>
              </a:pathLst>
            </a:custGeom>
            <a:noFill/>
            <a:ln w="19050" cap="flat">
              <a:solidFill>
                <a:schemeClr val="accent1"/>
              </a:solidFill>
              <a:prstDash val="solid"/>
              <a:round/>
              <a:extLst>
                <a:ext uri="{C807C97D-BFC1-408E-A445-0C87EB9F89A2}">
                  <ask:lineSketchStyleProps xmlns:ask="http://schemas.microsoft.com/office/drawing/2018/sketchyshapes" sd="2939153760">
                    <ask:type>
                      <ask:lineSketchCurved/>
                    </ask:type>
                  </ask:lineSketchStyleProps>
                </a:ext>
              </a:extLst>
            </a:ln>
          </p:spPr>
          <p:txBody>
            <a:bodyPr rtlCol="0" anchor="ctr"/>
            <a:lstStyle/>
            <a:p>
              <a:endParaRPr lang="en-GB"/>
            </a:p>
          </p:txBody>
        </p:sp>
      </p:grpSp>
      <p:sp>
        <p:nvSpPr>
          <p:cNvPr id="2" name="Rectangle 1">
            <a:extLst>
              <a:ext uri="{FF2B5EF4-FFF2-40B4-BE49-F238E27FC236}">
                <a16:creationId xmlns:a16="http://schemas.microsoft.com/office/drawing/2014/main" id="{EE090048-614D-CD4A-7A0A-31CDCE49EF2E}"/>
              </a:ext>
            </a:extLst>
          </p:cNvPr>
          <p:cNvSpPr/>
          <p:nvPr/>
        </p:nvSpPr>
        <p:spPr>
          <a:xfrm flipH="1">
            <a:off x="1" y="0"/>
            <a:ext cx="696436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itle 2">
            <a:extLst>
              <a:ext uri="{FF2B5EF4-FFF2-40B4-BE49-F238E27FC236}">
                <a16:creationId xmlns:a16="http://schemas.microsoft.com/office/drawing/2014/main" id="{2835F134-ACC9-8678-FEDD-4522EF9309D7}"/>
              </a:ext>
            </a:extLst>
          </p:cNvPr>
          <p:cNvSpPr>
            <a:spLocks noGrp="1"/>
          </p:cNvSpPr>
          <p:nvPr>
            <p:ph type="title"/>
          </p:nvPr>
        </p:nvSpPr>
        <p:spPr/>
        <p:txBody>
          <a:bodyPr/>
          <a:lstStyle/>
          <a:p>
            <a:r>
              <a:rPr lang="en-GB" dirty="0"/>
              <a:t>2. Beginning, middle, end</a:t>
            </a:r>
          </a:p>
        </p:txBody>
      </p:sp>
      <p:sp>
        <p:nvSpPr>
          <p:cNvPr id="4" name="TextBox 3">
            <a:extLst>
              <a:ext uri="{FF2B5EF4-FFF2-40B4-BE49-F238E27FC236}">
                <a16:creationId xmlns:a16="http://schemas.microsoft.com/office/drawing/2014/main" id="{592848A3-7A81-922E-1EFF-2DD75B9F4656}"/>
              </a:ext>
            </a:extLst>
          </p:cNvPr>
          <p:cNvSpPr txBox="1"/>
          <p:nvPr/>
        </p:nvSpPr>
        <p:spPr>
          <a:xfrm>
            <a:off x="431799" y="2489200"/>
            <a:ext cx="5764940" cy="2769989"/>
          </a:xfrm>
          <a:prstGeom prst="rect">
            <a:avLst/>
          </a:prstGeom>
          <a:noFill/>
        </p:spPr>
        <p:txBody>
          <a:bodyPr wrap="square" lIns="0" tIns="0" rIns="0" bIns="0" rtlCol="0" anchor="t">
            <a:spAutoFit/>
          </a:bodyPr>
          <a:lstStyle/>
          <a:p>
            <a:pPr>
              <a:spcAft>
                <a:spcPts val="1200"/>
              </a:spcAft>
            </a:pPr>
            <a:r>
              <a:rPr lang="en-US" sz="2000" dirty="0"/>
              <a:t>Play consequences: one person writes the beginning of a story on a piece of paper and folds the paper over to cover what they’ve written. The next person continues the story without knowing what the first person wrote – keep going like this until you get to the last person, whose job it is to write the end of the story. When you’ve finished, read the story together – are there any parts that go well together? What about the parts that are so weird they make a kind of sense? </a:t>
            </a:r>
          </a:p>
        </p:txBody>
      </p:sp>
      <p:sp>
        <p:nvSpPr>
          <p:cNvPr id="26" name="TextBox 25">
            <a:extLst>
              <a:ext uri="{FF2B5EF4-FFF2-40B4-BE49-F238E27FC236}">
                <a16:creationId xmlns:a16="http://schemas.microsoft.com/office/drawing/2014/main" id="{08E003C3-D00B-1F49-910A-A0D95DCA73BD}"/>
              </a:ext>
            </a:extLst>
          </p:cNvPr>
          <p:cNvSpPr txBox="1"/>
          <p:nvPr/>
        </p:nvSpPr>
        <p:spPr>
          <a:xfrm>
            <a:off x="7575548" y="2489200"/>
            <a:ext cx="4184654" cy="3077766"/>
          </a:xfrm>
          <a:prstGeom prst="rect">
            <a:avLst/>
          </a:prstGeom>
          <a:noFill/>
        </p:spPr>
        <p:txBody>
          <a:bodyPr wrap="square" lIns="0" tIns="0" rIns="0" bIns="0" rtlCol="0" anchor="t">
            <a:spAutoFit/>
          </a:bodyPr>
          <a:lstStyle/>
          <a:p>
            <a:pPr>
              <a:spcAft>
                <a:spcPts val="1200"/>
              </a:spcAft>
            </a:pPr>
            <a:r>
              <a:rPr lang="en-US" sz="2000" dirty="0"/>
              <a:t>You can play this as a drawing game too – the first person draws the head of the animal, the second person draws the middle, and the third draws the legs/tail/bottom! When you’ve unfolded your animal, work together to give it a name and write some facts about it – where is its habitat? What does it eat? How could it help people (like Black Beauty does)?</a:t>
            </a:r>
          </a:p>
        </p:txBody>
      </p:sp>
      <p:grpSp>
        <p:nvGrpSpPr>
          <p:cNvPr id="68" name="Graphic 65">
            <a:extLst>
              <a:ext uri="{FF2B5EF4-FFF2-40B4-BE49-F238E27FC236}">
                <a16:creationId xmlns:a16="http://schemas.microsoft.com/office/drawing/2014/main" id="{D685EC92-D4D8-0E35-FA40-D463B6A1EF46}"/>
              </a:ext>
            </a:extLst>
          </p:cNvPr>
          <p:cNvGrpSpPr/>
          <p:nvPr/>
        </p:nvGrpSpPr>
        <p:grpSpPr>
          <a:xfrm>
            <a:off x="431799" y="1770627"/>
            <a:ext cx="540123" cy="497346"/>
            <a:chOff x="5937511" y="3291497"/>
            <a:chExt cx="540123" cy="497346"/>
          </a:xfrm>
          <a:noFill/>
        </p:grpSpPr>
        <p:sp>
          <p:nvSpPr>
            <p:cNvPr id="69" name="Freeform: Shape 68">
              <a:extLst>
                <a:ext uri="{FF2B5EF4-FFF2-40B4-BE49-F238E27FC236}">
                  <a16:creationId xmlns:a16="http://schemas.microsoft.com/office/drawing/2014/main" id="{52705F92-C3EB-7457-EBCC-70ADD105C6F3}"/>
                </a:ext>
              </a:extLst>
            </p:cNvPr>
            <p:cNvSpPr/>
            <p:nvPr/>
          </p:nvSpPr>
          <p:spPr>
            <a:xfrm>
              <a:off x="5937511" y="3347084"/>
              <a:ext cx="178173" cy="441758"/>
            </a:xfrm>
            <a:custGeom>
              <a:avLst/>
              <a:gdLst>
                <a:gd name="connsiteX0" fmla="*/ 38474 w 178173"/>
                <a:gd name="connsiteY0" fmla="*/ 0 h 441758"/>
                <a:gd name="connsiteX1" fmla="*/ 374 w 178173"/>
                <a:gd name="connsiteY1" fmla="*/ 60960 h 441758"/>
                <a:gd name="connsiteX2" fmla="*/ 178174 w 178173"/>
                <a:gd name="connsiteY2" fmla="*/ 374650 h 441758"/>
                <a:gd name="connsiteX3" fmla="*/ 127374 w 178173"/>
                <a:gd name="connsiteY3" fmla="*/ 440690 h 441758"/>
                <a:gd name="connsiteX4" fmla="*/ 70224 w 178173"/>
                <a:gd name="connsiteY4" fmla="*/ 396240 h 441758"/>
                <a:gd name="connsiteX5" fmla="*/ 72764 w 178173"/>
                <a:gd name="connsiteY5" fmla="*/ 363220 h 441758"/>
                <a:gd name="connsiteX6" fmla="*/ 146424 w 178173"/>
                <a:gd name="connsiteY6" fmla="*/ 349250 h 44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173" h="441758">
                  <a:moveTo>
                    <a:pt x="38474" y="0"/>
                  </a:moveTo>
                  <a:cubicBezTo>
                    <a:pt x="7994" y="6350"/>
                    <a:pt x="-2166" y="30480"/>
                    <a:pt x="374" y="60960"/>
                  </a:cubicBezTo>
                  <a:cubicBezTo>
                    <a:pt x="6724" y="180340"/>
                    <a:pt x="178174" y="261620"/>
                    <a:pt x="178174" y="374650"/>
                  </a:cubicBezTo>
                  <a:cubicBezTo>
                    <a:pt x="178174" y="405130"/>
                    <a:pt x="156584" y="434340"/>
                    <a:pt x="127374" y="440690"/>
                  </a:cubicBezTo>
                  <a:cubicBezTo>
                    <a:pt x="96894" y="447040"/>
                    <a:pt x="72764" y="424180"/>
                    <a:pt x="70224" y="396240"/>
                  </a:cubicBezTo>
                  <a:cubicBezTo>
                    <a:pt x="68954" y="382270"/>
                    <a:pt x="72764" y="363220"/>
                    <a:pt x="72764" y="363220"/>
                  </a:cubicBezTo>
                  <a:lnTo>
                    <a:pt x="146424" y="349250"/>
                  </a:lnTo>
                </a:path>
              </a:pathLst>
            </a:custGeom>
            <a:noFill/>
            <a:ln w="19050" cap="flat">
              <a:solidFill>
                <a:schemeClr val="accent1"/>
              </a:solidFill>
              <a:prstDash val="solid"/>
              <a:round/>
              <a:extLst>
                <a:ext uri="{C807C97D-BFC1-408E-A445-0C87EB9F89A2}">
                  <ask:lineSketchStyleProps xmlns:ask="http://schemas.microsoft.com/office/drawing/2018/sketchyshapes" sd="3299111058">
                    <ask:type>
                      <ask:lineSketchCurved/>
                    </ask:type>
                  </ask:lineSketchStyleProps>
                </a:ext>
              </a:extLst>
            </a:ln>
          </p:spPr>
          <p:txBody>
            <a:bodyPr rtlCol="0" anchor="ctr"/>
            <a:lstStyle/>
            <a:p>
              <a:endParaRPr lang="en-GB"/>
            </a:p>
          </p:txBody>
        </p:sp>
        <p:sp>
          <p:nvSpPr>
            <p:cNvPr id="70" name="Freeform: Shape 69">
              <a:extLst>
                <a:ext uri="{FF2B5EF4-FFF2-40B4-BE49-F238E27FC236}">
                  <a16:creationId xmlns:a16="http://schemas.microsoft.com/office/drawing/2014/main" id="{6A3CE905-126F-5EFD-943A-5E9178564F60}"/>
                </a:ext>
              </a:extLst>
            </p:cNvPr>
            <p:cNvSpPr/>
            <p:nvPr/>
          </p:nvSpPr>
          <p:spPr>
            <a:xfrm>
              <a:off x="6066154" y="3561715"/>
              <a:ext cx="331613" cy="226059"/>
            </a:xfrm>
            <a:custGeom>
              <a:avLst/>
              <a:gdLst>
                <a:gd name="connsiteX0" fmla="*/ 280670 w 331613"/>
                <a:gd name="connsiteY0" fmla="*/ 0 h 226059"/>
                <a:gd name="connsiteX1" fmla="*/ 331470 w 331613"/>
                <a:gd name="connsiteY1" fmla="*/ 105410 h 226059"/>
                <a:gd name="connsiteX2" fmla="*/ 280670 w 331613"/>
                <a:gd name="connsiteY2" fmla="*/ 171450 h 226059"/>
                <a:gd name="connsiteX3" fmla="*/ 0 w 331613"/>
                <a:gd name="connsiteY3" fmla="*/ 226060 h 226059"/>
              </a:gdLst>
              <a:ahLst/>
              <a:cxnLst>
                <a:cxn ang="0">
                  <a:pos x="connsiteX0" y="connsiteY0"/>
                </a:cxn>
                <a:cxn ang="0">
                  <a:pos x="connsiteX1" y="connsiteY1"/>
                </a:cxn>
                <a:cxn ang="0">
                  <a:pos x="connsiteX2" y="connsiteY2"/>
                </a:cxn>
                <a:cxn ang="0">
                  <a:pos x="connsiteX3" y="connsiteY3"/>
                </a:cxn>
              </a:cxnLst>
              <a:rect l="l" t="t" r="r" b="b"/>
              <a:pathLst>
                <a:path w="331613" h="226059">
                  <a:moveTo>
                    <a:pt x="280670" y="0"/>
                  </a:moveTo>
                  <a:cubicBezTo>
                    <a:pt x="302260" y="26670"/>
                    <a:pt x="334010" y="71120"/>
                    <a:pt x="331470" y="105410"/>
                  </a:cubicBezTo>
                  <a:cubicBezTo>
                    <a:pt x="328930" y="135890"/>
                    <a:pt x="309880" y="165100"/>
                    <a:pt x="280670" y="171450"/>
                  </a:cubicBezTo>
                  <a:lnTo>
                    <a:pt x="0" y="226060"/>
                  </a:lnTo>
                </a:path>
              </a:pathLst>
            </a:custGeom>
            <a:noFill/>
            <a:ln w="19050" cap="flat">
              <a:solidFill>
                <a:schemeClr val="accent1"/>
              </a:solidFill>
              <a:prstDash val="solid"/>
              <a:round/>
              <a:extLst>
                <a:ext uri="{C807C97D-BFC1-408E-A445-0C87EB9F89A2}">
                  <ask:lineSketchStyleProps xmlns:ask="http://schemas.microsoft.com/office/drawing/2018/sketchyshapes" sd="4113413590">
                    <ask:type>
                      <ask:lineSketchCurved/>
                    </ask:type>
                  </ask:lineSketchStyleProps>
                </a:ext>
              </a:extLst>
            </a:ln>
          </p:spPr>
          <p:txBody>
            <a:bodyPr rtlCol="0" anchor="ctr"/>
            <a:lstStyle/>
            <a:p>
              <a:endParaRPr lang="en-GB"/>
            </a:p>
          </p:txBody>
        </p:sp>
        <p:sp>
          <p:nvSpPr>
            <p:cNvPr id="71" name="Freeform: Shape 70">
              <a:extLst>
                <a:ext uri="{FF2B5EF4-FFF2-40B4-BE49-F238E27FC236}">
                  <a16:creationId xmlns:a16="http://schemas.microsoft.com/office/drawing/2014/main" id="{5BE5BD99-72B3-0AB6-F6F2-4B12C4D4B63B}"/>
                </a:ext>
              </a:extLst>
            </p:cNvPr>
            <p:cNvSpPr/>
            <p:nvPr/>
          </p:nvSpPr>
          <p:spPr>
            <a:xfrm>
              <a:off x="6232525" y="3373754"/>
              <a:ext cx="49530" cy="97790"/>
            </a:xfrm>
            <a:custGeom>
              <a:avLst/>
              <a:gdLst>
                <a:gd name="connsiteX0" fmla="*/ 0 w 49530"/>
                <a:gd name="connsiteY0" fmla="*/ 0 h 97790"/>
                <a:gd name="connsiteX1" fmla="*/ 49530 w 49530"/>
                <a:gd name="connsiteY1" fmla="*/ 97790 h 97790"/>
              </a:gdLst>
              <a:ahLst/>
              <a:cxnLst>
                <a:cxn ang="0">
                  <a:pos x="connsiteX0" y="connsiteY0"/>
                </a:cxn>
                <a:cxn ang="0">
                  <a:pos x="connsiteX1" y="connsiteY1"/>
                </a:cxn>
              </a:cxnLst>
              <a:rect l="l" t="t" r="r" b="b"/>
              <a:pathLst>
                <a:path w="49530" h="97790">
                  <a:moveTo>
                    <a:pt x="0" y="0"/>
                  </a:moveTo>
                  <a:cubicBezTo>
                    <a:pt x="6350" y="34290"/>
                    <a:pt x="25400" y="67310"/>
                    <a:pt x="49530" y="97790"/>
                  </a:cubicBezTo>
                </a:path>
              </a:pathLst>
            </a:custGeom>
            <a:noFill/>
            <a:ln w="19050" cap="flat">
              <a:solidFill>
                <a:schemeClr val="accent1"/>
              </a:solidFill>
              <a:prstDash val="solid"/>
              <a:round/>
              <a:extLst>
                <a:ext uri="{C807C97D-BFC1-408E-A445-0C87EB9F89A2}">
                  <ask:lineSketchStyleProps xmlns:ask="http://schemas.microsoft.com/office/drawing/2018/sketchyshapes" sd="690273202">
                    <ask:type>
                      <ask:lineSketchCurved/>
                    </ask:type>
                  </ask:lineSketchStyleProps>
                </a:ext>
              </a:extLst>
            </a:ln>
          </p:spPr>
          <p:txBody>
            <a:bodyPr rtlCol="0" anchor="ctr"/>
            <a:lstStyle/>
            <a:p>
              <a:endParaRPr lang="en-GB"/>
            </a:p>
          </p:txBody>
        </p:sp>
        <p:sp>
          <p:nvSpPr>
            <p:cNvPr id="72" name="Freeform: Shape 71">
              <a:extLst>
                <a:ext uri="{FF2B5EF4-FFF2-40B4-BE49-F238E27FC236}">
                  <a16:creationId xmlns:a16="http://schemas.microsoft.com/office/drawing/2014/main" id="{4155693C-DE2D-4D38-2ADE-8A6FAEDC048A}"/>
                </a:ext>
              </a:extLst>
            </p:cNvPr>
            <p:cNvSpPr/>
            <p:nvPr/>
          </p:nvSpPr>
          <p:spPr>
            <a:xfrm>
              <a:off x="6052185" y="3457575"/>
              <a:ext cx="139699" cy="26670"/>
            </a:xfrm>
            <a:custGeom>
              <a:avLst/>
              <a:gdLst>
                <a:gd name="connsiteX0" fmla="*/ 139700 w 139699"/>
                <a:gd name="connsiteY0" fmla="*/ 0 h 26670"/>
                <a:gd name="connsiteX1" fmla="*/ 0 w 139699"/>
                <a:gd name="connsiteY1" fmla="*/ 26670 h 26670"/>
              </a:gdLst>
              <a:ahLst/>
              <a:cxnLst>
                <a:cxn ang="0">
                  <a:pos x="connsiteX0" y="connsiteY0"/>
                </a:cxn>
                <a:cxn ang="0">
                  <a:pos x="connsiteX1" y="connsiteY1"/>
                </a:cxn>
              </a:cxnLst>
              <a:rect l="l" t="t" r="r" b="b"/>
              <a:pathLst>
                <a:path w="139699" h="26670">
                  <a:moveTo>
                    <a:pt x="139700" y="0"/>
                  </a:moveTo>
                  <a:lnTo>
                    <a:pt x="0" y="26670"/>
                  </a:lnTo>
                </a:path>
              </a:pathLst>
            </a:custGeom>
            <a:noFill/>
            <a:ln w="19050" cap="flat">
              <a:solidFill>
                <a:schemeClr val="accent1"/>
              </a:solidFill>
              <a:prstDash val="solid"/>
              <a:round/>
              <a:extLst>
                <a:ext uri="{C807C97D-BFC1-408E-A445-0C87EB9F89A2}">
                  <ask:lineSketchStyleProps xmlns:ask="http://schemas.microsoft.com/office/drawing/2018/sketchyshapes" sd="1958723792">
                    <ask:type>
                      <ask:lineSketchCurved/>
                    </ask:type>
                  </ask:lineSketchStyleProps>
                </a:ext>
              </a:extLst>
            </a:ln>
          </p:spPr>
          <p:txBody>
            <a:bodyPr rtlCol="0" anchor="ctr"/>
            <a:lstStyle/>
            <a:p>
              <a:endParaRPr lang="en-GB"/>
            </a:p>
          </p:txBody>
        </p:sp>
        <p:sp>
          <p:nvSpPr>
            <p:cNvPr id="73" name="Freeform: Shape 72">
              <a:extLst>
                <a:ext uri="{FF2B5EF4-FFF2-40B4-BE49-F238E27FC236}">
                  <a16:creationId xmlns:a16="http://schemas.microsoft.com/office/drawing/2014/main" id="{7138189B-F6F1-7990-9A81-299620709CCE}"/>
                </a:ext>
              </a:extLst>
            </p:cNvPr>
            <p:cNvSpPr/>
            <p:nvPr/>
          </p:nvSpPr>
          <p:spPr>
            <a:xfrm>
              <a:off x="6090285" y="3496945"/>
              <a:ext cx="139699" cy="26670"/>
            </a:xfrm>
            <a:custGeom>
              <a:avLst/>
              <a:gdLst>
                <a:gd name="connsiteX0" fmla="*/ 139700 w 139699"/>
                <a:gd name="connsiteY0" fmla="*/ 0 h 26670"/>
                <a:gd name="connsiteX1" fmla="*/ 0 w 139699"/>
                <a:gd name="connsiteY1" fmla="*/ 26670 h 26670"/>
              </a:gdLst>
              <a:ahLst/>
              <a:cxnLst>
                <a:cxn ang="0">
                  <a:pos x="connsiteX0" y="connsiteY0"/>
                </a:cxn>
                <a:cxn ang="0">
                  <a:pos x="connsiteX1" y="connsiteY1"/>
                </a:cxn>
              </a:cxnLst>
              <a:rect l="l" t="t" r="r" b="b"/>
              <a:pathLst>
                <a:path w="139699" h="26670">
                  <a:moveTo>
                    <a:pt x="139700" y="0"/>
                  </a:moveTo>
                  <a:lnTo>
                    <a:pt x="0" y="26670"/>
                  </a:lnTo>
                </a:path>
              </a:pathLst>
            </a:custGeom>
            <a:noFill/>
            <a:ln w="19050" cap="flat">
              <a:solidFill>
                <a:schemeClr val="accent1"/>
              </a:solidFill>
              <a:prstDash val="solid"/>
              <a:round/>
              <a:extLst>
                <a:ext uri="{C807C97D-BFC1-408E-A445-0C87EB9F89A2}">
                  <ask:lineSketchStyleProps xmlns:ask="http://schemas.microsoft.com/office/drawing/2018/sketchyshapes" sd="3283762132">
                    <ask:type>
                      <ask:lineSketchCurved/>
                    </ask:type>
                  </ask:lineSketchStyleProps>
                </a:ext>
              </a:extLst>
            </a:ln>
          </p:spPr>
          <p:txBody>
            <a:bodyPr rtlCol="0" anchor="ctr"/>
            <a:lstStyle/>
            <a:p>
              <a:endParaRPr lang="en-GB"/>
            </a:p>
          </p:txBody>
        </p:sp>
        <p:sp>
          <p:nvSpPr>
            <p:cNvPr id="74" name="Freeform: Shape 73">
              <a:extLst>
                <a:ext uri="{FF2B5EF4-FFF2-40B4-BE49-F238E27FC236}">
                  <a16:creationId xmlns:a16="http://schemas.microsoft.com/office/drawing/2014/main" id="{A3494712-46ED-3D03-987E-C64A39CD20B6}"/>
                </a:ext>
              </a:extLst>
            </p:cNvPr>
            <p:cNvSpPr/>
            <p:nvPr/>
          </p:nvSpPr>
          <p:spPr>
            <a:xfrm>
              <a:off x="6127115" y="3547745"/>
              <a:ext cx="63500" cy="12700"/>
            </a:xfrm>
            <a:custGeom>
              <a:avLst/>
              <a:gdLst>
                <a:gd name="connsiteX0" fmla="*/ 63500 w 63500"/>
                <a:gd name="connsiteY0" fmla="*/ 0 h 12700"/>
                <a:gd name="connsiteX1" fmla="*/ 0 w 63500"/>
                <a:gd name="connsiteY1" fmla="*/ 12700 h 12700"/>
              </a:gdLst>
              <a:ahLst/>
              <a:cxnLst>
                <a:cxn ang="0">
                  <a:pos x="connsiteX0" y="connsiteY0"/>
                </a:cxn>
                <a:cxn ang="0">
                  <a:pos x="connsiteX1" y="connsiteY1"/>
                </a:cxn>
              </a:cxnLst>
              <a:rect l="l" t="t" r="r" b="b"/>
              <a:pathLst>
                <a:path w="63500" h="12700">
                  <a:moveTo>
                    <a:pt x="63500" y="0"/>
                  </a:moveTo>
                  <a:lnTo>
                    <a:pt x="0" y="12700"/>
                  </a:lnTo>
                </a:path>
              </a:pathLst>
            </a:custGeom>
            <a:noFill/>
            <a:ln w="19050" cap="flat">
              <a:solidFill>
                <a:schemeClr val="accent1"/>
              </a:solidFill>
              <a:prstDash val="solid"/>
              <a:round/>
              <a:extLst>
                <a:ext uri="{C807C97D-BFC1-408E-A445-0C87EB9F89A2}">
                  <ask:lineSketchStyleProps xmlns:ask="http://schemas.microsoft.com/office/drawing/2018/sketchyshapes" sd="2418672774">
                    <ask:type>
                      <ask:lineSketchCurved/>
                    </ask:type>
                  </ask:lineSketchStyleProps>
                </a:ext>
              </a:extLst>
            </a:ln>
          </p:spPr>
          <p:txBody>
            <a:bodyPr rtlCol="0" anchor="ctr"/>
            <a:lstStyle/>
            <a:p>
              <a:endParaRPr lang="en-GB"/>
            </a:p>
          </p:txBody>
        </p:sp>
        <p:sp>
          <p:nvSpPr>
            <p:cNvPr id="75" name="Freeform: Shape 74">
              <a:extLst>
                <a:ext uri="{FF2B5EF4-FFF2-40B4-BE49-F238E27FC236}">
                  <a16:creationId xmlns:a16="http://schemas.microsoft.com/office/drawing/2014/main" id="{8D8EB65F-10C3-A412-622C-4475A1D77873}"/>
                </a:ext>
              </a:extLst>
            </p:cNvPr>
            <p:cNvSpPr/>
            <p:nvPr/>
          </p:nvSpPr>
          <p:spPr>
            <a:xfrm>
              <a:off x="5975984" y="3291497"/>
              <a:ext cx="336368" cy="121627"/>
            </a:xfrm>
            <a:custGeom>
              <a:avLst/>
              <a:gdLst>
                <a:gd name="connsiteX0" fmla="*/ 280670 w 336368"/>
                <a:gd name="connsiteY0" fmla="*/ 977 h 121627"/>
                <a:gd name="connsiteX1" fmla="*/ 0 w 336368"/>
                <a:gd name="connsiteY1" fmla="*/ 55587 h 121627"/>
                <a:gd name="connsiteX2" fmla="*/ 50800 w 336368"/>
                <a:gd name="connsiteY2" fmla="*/ 79717 h 121627"/>
                <a:gd name="connsiteX3" fmla="*/ 57150 w 336368"/>
                <a:gd name="connsiteY3" fmla="*/ 119087 h 121627"/>
                <a:gd name="connsiteX4" fmla="*/ 58420 w 336368"/>
                <a:gd name="connsiteY4" fmla="*/ 121627 h 121627"/>
                <a:gd name="connsiteX5" fmla="*/ 331470 w 336368"/>
                <a:gd name="connsiteY5" fmla="*/ 68287 h 121627"/>
                <a:gd name="connsiteX6" fmla="*/ 327660 w 336368"/>
                <a:gd name="connsiteY6" fmla="*/ 18757 h 121627"/>
                <a:gd name="connsiteX7" fmla="*/ 280670 w 336368"/>
                <a:gd name="connsiteY7" fmla="*/ 977 h 12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368" h="121627">
                  <a:moveTo>
                    <a:pt x="280670" y="977"/>
                  </a:moveTo>
                  <a:lnTo>
                    <a:pt x="0" y="55587"/>
                  </a:lnTo>
                  <a:cubicBezTo>
                    <a:pt x="21590" y="51777"/>
                    <a:pt x="40640" y="63207"/>
                    <a:pt x="50800" y="79717"/>
                  </a:cubicBezTo>
                  <a:cubicBezTo>
                    <a:pt x="58420" y="92417"/>
                    <a:pt x="59690" y="108927"/>
                    <a:pt x="57150" y="119087"/>
                  </a:cubicBezTo>
                  <a:cubicBezTo>
                    <a:pt x="57150" y="120357"/>
                    <a:pt x="58420" y="121627"/>
                    <a:pt x="58420" y="121627"/>
                  </a:cubicBezTo>
                  <a:lnTo>
                    <a:pt x="331470" y="68287"/>
                  </a:lnTo>
                  <a:cubicBezTo>
                    <a:pt x="339090" y="50507"/>
                    <a:pt x="337820" y="30187"/>
                    <a:pt x="327660" y="18757"/>
                  </a:cubicBezTo>
                  <a:cubicBezTo>
                    <a:pt x="316230" y="4787"/>
                    <a:pt x="299720" y="-2833"/>
                    <a:pt x="280670" y="977"/>
                  </a:cubicBezTo>
                  <a:close/>
                </a:path>
              </a:pathLst>
            </a:custGeom>
            <a:noFill/>
            <a:ln w="19050" cap="flat">
              <a:solidFill>
                <a:schemeClr val="accent1"/>
              </a:solidFill>
              <a:prstDash val="solid"/>
              <a:round/>
              <a:extLst>
                <a:ext uri="{C807C97D-BFC1-408E-A445-0C87EB9F89A2}">
                  <ask:lineSketchStyleProps xmlns:ask="http://schemas.microsoft.com/office/drawing/2018/sketchyshapes" sd="89377403">
                    <ask:type>
                      <ask:lineSketchCurved/>
                    </ask:type>
                  </ask:lineSketchStyleProps>
                </a:ext>
              </a:extLst>
            </a:ln>
          </p:spPr>
          <p:txBody>
            <a:bodyPr rtlCol="0" anchor="ctr"/>
            <a:lstStyle/>
            <a:p>
              <a:endParaRPr lang="en-GB"/>
            </a:p>
          </p:txBody>
        </p:sp>
        <p:sp>
          <p:nvSpPr>
            <p:cNvPr id="76" name="Freeform: Shape 75">
              <a:extLst>
                <a:ext uri="{FF2B5EF4-FFF2-40B4-BE49-F238E27FC236}">
                  <a16:creationId xmlns:a16="http://schemas.microsoft.com/office/drawing/2014/main" id="{9DDFFE8C-CCB3-1F68-12BA-7EB70AB89445}"/>
                </a:ext>
              </a:extLst>
            </p:cNvPr>
            <p:cNvSpPr/>
            <p:nvPr/>
          </p:nvSpPr>
          <p:spPr>
            <a:xfrm>
              <a:off x="6229933" y="3383043"/>
              <a:ext cx="247701" cy="247302"/>
            </a:xfrm>
            <a:custGeom>
              <a:avLst/>
              <a:gdLst>
                <a:gd name="connsiteX0" fmla="*/ 232462 w 247701"/>
                <a:gd name="connsiteY0" fmla="*/ 14841 h 247302"/>
                <a:gd name="connsiteX1" fmla="*/ 247702 w 247701"/>
                <a:gd name="connsiteY1" fmla="*/ 47861 h 247302"/>
                <a:gd name="connsiteX2" fmla="*/ 76252 w 247701"/>
                <a:gd name="connsiteY2" fmla="*/ 219311 h 247302"/>
                <a:gd name="connsiteX3" fmla="*/ 52 w 247701"/>
                <a:gd name="connsiteY3" fmla="*/ 247251 h 247302"/>
                <a:gd name="connsiteX4" fmla="*/ 27992 w 247701"/>
                <a:gd name="connsiteY4" fmla="*/ 171051 h 247302"/>
                <a:gd name="connsiteX5" fmla="*/ 198172 w 247701"/>
                <a:gd name="connsiteY5" fmla="*/ 871 h 247302"/>
                <a:gd name="connsiteX6" fmla="*/ 232462 w 247701"/>
                <a:gd name="connsiteY6" fmla="*/ 14841 h 247302"/>
                <a:gd name="connsiteX7" fmla="*/ 232462 w 247701"/>
                <a:gd name="connsiteY7" fmla="*/ 14841 h 24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01" h="247302">
                  <a:moveTo>
                    <a:pt x="232462" y="14841"/>
                  </a:moveTo>
                  <a:cubicBezTo>
                    <a:pt x="246432" y="28811"/>
                    <a:pt x="247702" y="40241"/>
                    <a:pt x="247702" y="47861"/>
                  </a:cubicBezTo>
                  <a:lnTo>
                    <a:pt x="76252" y="219311"/>
                  </a:lnTo>
                  <a:cubicBezTo>
                    <a:pt x="45772" y="249791"/>
                    <a:pt x="52" y="247251"/>
                    <a:pt x="52" y="247251"/>
                  </a:cubicBezTo>
                  <a:cubicBezTo>
                    <a:pt x="52" y="247251"/>
                    <a:pt x="-2488" y="201531"/>
                    <a:pt x="27992" y="171051"/>
                  </a:cubicBezTo>
                  <a:lnTo>
                    <a:pt x="198172" y="871"/>
                  </a:lnTo>
                  <a:cubicBezTo>
                    <a:pt x="205792" y="-1669"/>
                    <a:pt x="218492" y="871"/>
                    <a:pt x="232462" y="14841"/>
                  </a:cubicBezTo>
                  <a:lnTo>
                    <a:pt x="232462" y="14841"/>
                  </a:lnTo>
                  <a:close/>
                </a:path>
              </a:pathLst>
            </a:custGeom>
            <a:noFill/>
            <a:ln w="19050" cap="flat">
              <a:solidFill>
                <a:schemeClr val="accent1"/>
              </a:solidFill>
              <a:prstDash val="solid"/>
              <a:round/>
              <a:extLst>
                <a:ext uri="{C807C97D-BFC1-408E-A445-0C87EB9F89A2}">
                  <ask:lineSketchStyleProps xmlns:ask="http://schemas.microsoft.com/office/drawing/2018/sketchyshapes" sd="3441408621">
                    <ask:type>
                      <ask:lineSketchCurved/>
                    </ask:type>
                  </ask:lineSketchStyleProps>
                </a:ext>
              </a:extLst>
            </a:ln>
          </p:spPr>
          <p:txBody>
            <a:bodyPr rtlCol="0" anchor="ctr"/>
            <a:lstStyle/>
            <a:p>
              <a:endParaRPr lang="en-GB"/>
            </a:p>
          </p:txBody>
        </p:sp>
        <p:sp>
          <p:nvSpPr>
            <p:cNvPr id="77" name="Freeform: Shape 76">
              <a:extLst>
                <a:ext uri="{FF2B5EF4-FFF2-40B4-BE49-F238E27FC236}">
                  <a16:creationId xmlns:a16="http://schemas.microsoft.com/office/drawing/2014/main" id="{9E6D1B1B-D73C-4987-EC9D-9B86AB8701C8}"/>
                </a:ext>
              </a:extLst>
            </p:cNvPr>
            <p:cNvSpPr/>
            <p:nvPr/>
          </p:nvSpPr>
          <p:spPr>
            <a:xfrm>
              <a:off x="6401435" y="3409315"/>
              <a:ext cx="48260" cy="48260"/>
            </a:xfrm>
            <a:custGeom>
              <a:avLst/>
              <a:gdLst>
                <a:gd name="connsiteX0" fmla="*/ 0 w 48260"/>
                <a:gd name="connsiteY0" fmla="*/ 0 h 48260"/>
                <a:gd name="connsiteX1" fmla="*/ 48260 w 48260"/>
                <a:gd name="connsiteY1" fmla="*/ 48260 h 48260"/>
              </a:gdLst>
              <a:ahLst/>
              <a:cxnLst>
                <a:cxn ang="0">
                  <a:pos x="connsiteX0" y="connsiteY0"/>
                </a:cxn>
                <a:cxn ang="0">
                  <a:pos x="connsiteX1" y="connsiteY1"/>
                </a:cxn>
              </a:cxnLst>
              <a:rect l="l" t="t" r="r" b="b"/>
              <a:pathLst>
                <a:path w="48260" h="48260">
                  <a:moveTo>
                    <a:pt x="0" y="0"/>
                  </a:moveTo>
                  <a:lnTo>
                    <a:pt x="48260" y="48260"/>
                  </a:lnTo>
                </a:path>
              </a:pathLst>
            </a:custGeom>
            <a:noFill/>
            <a:ln w="19050" cap="flat">
              <a:solidFill>
                <a:schemeClr val="accent1"/>
              </a:solidFill>
              <a:prstDash val="solid"/>
              <a:round/>
              <a:extLst>
                <a:ext uri="{C807C97D-BFC1-408E-A445-0C87EB9F89A2}">
                  <ask:lineSketchStyleProps xmlns:ask="http://schemas.microsoft.com/office/drawing/2018/sketchyshapes" sd="580723273">
                    <ask:type>
                      <ask:lineSketchCurved/>
                    </ask:type>
                  </ask:lineSketchStyleProps>
                </a:ext>
              </a:extLst>
            </a:ln>
          </p:spPr>
          <p:txBody>
            <a:bodyPr rtlCol="0" anchor="ctr"/>
            <a:lstStyle/>
            <a:p>
              <a:endParaRPr lang="en-GB"/>
            </a:p>
          </p:txBody>
        </p:sp>
      </p:grpSp>
      <p:sp>
        <p:nvSpPr>
          <p:cNvPr id="78" name="Slide Number Placeholder 34">
            <a:extLst>
              <a:ext uri="{FF2B5EF4-FFF2-40B4-BE49-F238E27FC236}">
                <a16:creationId xmlns:a16="http://schemas.microsoft.com/office/drawing/2014/main" id="{2DB22D76-375F-A55B-7155-C4AF5FF65CA4}"/>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9</a:t>
            </a:fld>
            <a:endParaRPr lang="en-GB"/>
          </a:p>
        </p:txBody>
      </p:sp>
    </p:spTree>
    <p:extLst>
      <p:ext uri="{BB962C8B-B14F-4D97-AF65-F5344CB8AC3E}">
        <p14:creationId xmlns:p14="http://schemas.microsoft.com/office/powerpoint/2010/main" val="5101011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 fill="hold"/>
                                        <p:tgtEl>
                                          <p:spTgt spid="68"/>
                                        </p:tgtEl>
                                        <p:attrNameLst>
                                          <p:attrName>ppt_w</p:attrName>
                                        </p:attrNameLst>
                                      </p:cBhvr>
                                      <p:tavLst>
                                        <p:tav tm="0">
                                          <p:val>
                                            <p:fltVal val="0"/>
                                          </p:val>
                                        </p:tav>
                                        <p:tav tm="100000">
                                          <p:val>
                                            <p:strVal val="#ppt_w"/>
                                          </p:val>
                                        </p:tav>
                                      </p:tavLst>
                                    </p:anim>
                                    <p:anim calcmode="lin" valueType="num">
                                      <p:cBhvr>
                                        <p:cTn id="8" dur="30" fill="hold"/>
                                        <p:tgtEl>
                                          <p:spTgt spid="68"/>
                                        </p:tgtEl>
                                        <p:attrNameLst>
                                          <p:attrName>ppt_h</p:attrName>
                                        </p:attrNameLst>
                                      </p:cBhvr>
                                      <p:tavLst>
                                        <p:tav tm="0">
                                          <p:val>
                                            <p:fltVal val="0"/>
                                          </p:val>
                                        </p:tav>
                                        <p:tav tm="100000">
                                          <p:val>
                                            <p:strVal val="#ppt_h"/>
                                          </p:val>
                                        </p:tav>
                                      </p:tavLst>
                                    </p:anim>
                                    <p:animEffect transition="in" filter="fade">
                                      <p:cBhvr>
                                        <p:cTn id="9" dur="30"/>
                                        <p:tgtEl>
                                          <p:spTgt spid="68"/>
                                        </p:tgtEl>
                                      </p:cBhvr>
                                    </p:animEffect>
                                  </p:childTnLst>
                                </p:cTn>
                              </p:par>
                              <p:par>
                                <p:cTn id="10" presetID="6" presetClass="emph" presetSubtype="0" decel="100000" fill="hold" nodeType="withEffect">
                                  <p:stCondLst>
                                    <p:cond delay="0"/>
                                  </p:stCondLst>
                                  <p:childTnLst>
                                    <p:animScale>
                                      <p:cBhvr>
                                        <p:cTn id="11" dur="500" fill="hold"/>
                                        <p:tgtEl>
                                          <p:spTgt spid="68"/>
                                        </p:tgtEl>
                                      </p:cBhvr>
                                      <p:by x="9999000" y="9999000"/>
                                    </p:animScale>
                                  </p:childTnLst>
                                </p:cTn>
                              </p:par>
                              <p:par>
                                <p:cTn id="12" presetID="6" presetClass="emph" presetSubtype="0" fill="hold" nodeType="withEffect">
                                  <p:stCondLst>
                                    <p:cond delay="0"/>
                                  </p:stCondLst>
                                  <p:childTnLst>
                                    <p:animScale>
                                      <p:cBhvr>
                                        <p:cTn id="13" dur="10" fill="hold"/>
                                        <p:tgtEl>
                                          <p:spTgt spid="68"/>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42" presetClass="path" presetSubtype="0" decel="100000" fill="hold" grpId="1" nodeType="withEffect">
                                  <p:stCondLst>
                                    <p:cond delay="0"/>
                                  </p:stCondLst>
                                  <p:childTnLst>
                                    <p:animMotion origin="layout" path="M -4.79167E-6 -0.03472 L -4.79167E-6 1.48148E-6 " pathEditMode="relative" rAng="0" ptsTypes="AA">
                                      <p:cBhvr>
                                        <p:cTn id="18" dur="500" fill="hold"/>
                                        <p:tgtEl>
                                          <p:spTgt spid="4"/>
                                        </p:tgtEl>
                                        <p:attrNameLst>
                                          <p:attrName>ppt_x</p:attrName>
                                          <p:attrName>ppt_y</p:attrName>
                                        </p:attrNameLst>
                                      </p:cBhvr>
                                      <p:rCtr x="0" y="1736"/>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30" fill="hold"/>
                                        <p:tgtEl>
                                          <p:spTgt spid="49"/>
                                        </p:tgtEl>
                                        <p:attrNameLst>
                                          <p:attrName>ppt_w</p:attrName>
                                        </p:attrNameLst>
                                      </p:cBhvr>
                                      <p:tavLst>
                                        <p:tav tm="0">
                                          <p:val>
                                            <p:fltVal val="0"/>
                                          </p:val>
                                        </p:tav>
                                        <p:tav tm="100000">
                                          <p:val>
                                            <p:strVal val="#ppt_w"/>
                                          </p:val>
                                        </p:tav>
                                      </p:tavLst>
                                    </p:anim>
                                    <p:anim calcmode="lin" valueType="num">
                                      <p:cBhvr>
                                        <p:cTn id="24" dur="30" fill="hold"/>
                                        <p:tgtEl>
                                          <p:spTgt spid="49"/>
                                        </p:tgtEl>
                                        <p:attrNameLst>
                                          <p:attrName>ppt_h</p:attrName>
                                        </p:attrNameLst>
                                      </p:cBhvr>
                                      <p:tavLst>
                                        <p:tav tm="0">
                                          <p:val>
                                            <p:fltVal val="0"/>
                                          </p:val>
                                        </p:tav>
                                        <p:tav tm="100000">
                                          <p:val>
                                            <p:strVal val="#ppt_h"/>
                                          </p:val>
                                        </p:tav>
                                      </p:tavLst>
                                    </p:anim>
                                    <p:animEffect transition="in" filter="fade">
                                      <p:cBhvr>
                                        <p:cTn id="25" dur="30"/>
                                        <p:tgtEl>
                                          <p:spTgt spid="49"/>
                                        </p:tgtEl>
                                      </p:cBhvr>
                                    </p:animEffect>
                                  </p:childTnLst>
                                </p:cTn>
                              </p:par>
                              <p:par>
                                <p:cTn id="26" presetID="6" presetClass="emph" presetSubtype="0" decel="100000" fill="hold" nodeType="withEffect">
                                  <p:stCondLst>
                                    <p:cond delay="0"/>
                                  </p:stCondLst>
                                  <p:childTnLst>
                                    <p:animScale>
                                      <p:cBhvr>
                                        <p:cTn id="27" dur="500" fill="hold"/>
                                        <p:tgtEl>
                                          <p:spTgt spid="49"/>
                                        </p:tgtEl>
                                      </p:cBhvr>
                                      <p:by x="9999000" y="9999000"/>
                                    </p:animScale>
                                  </p:childTnLst>
                                </p:cTn>
                              </p:par>
                              <p:par>
                                <p:cTn id="28" presetID="6" presetClass="emph" presetSubtype="0" fill="hold" nodeType="withEffect">
                                  <p:stCondLst>
                                    <p:cond delay="0"/>
                                  </p:stCondLst>
                                  <p:childTnLst>
                                    <p:animScale>
                                      <p:cBhvr>
                                        <p:cTn id="29" dur="10" fill="hold"/>
                                        <p:tgtEl>
                                          <p:spTgt spid="49"/>
                                        </p:tgtEl>
                                      </p:cBhvr>
                                      <p:by x="1000" y="1000"/>
                                    </p:animScale>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50"/>
                                        <p:tgtEl>
                                          <p:spTgt spid="26"/>
                                        </p:tgtEl>
                                      </p:cBhvr>
                                    </p:animEffect>
                                  </p:childTnLst>
                                </p:cTn>
                              </p:par>
                              <p:par>
                                <p:cTn id="33" presetID="42" presetClass="path" presetSubtype="0" decel="100000" fill="hold" grpId="1" nodeType="withEffect">
                                  <p:stCondLst>
                                    <p:cond delay="0"/>
                                  </p:stCondLst>
                                  <p:childTnLst>
                                    <p:animMotion origin="layout" path="M 1.25E-6 -0.03472 L 1.25E-6 -2.22222E-6 " pathEditMode="relative" rAng="0" ptsTypes="AA">
                                      <p:cBhvr>
                                        <p:cTn id="34" dur="500" fill="hold"/>
                                        <p:tgtEl>
                                          <p:spTgt spid="26"/>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 grpId="0"/>
      <p:bldP spid="26" grpId="1"/>
    </p:bldLst>
  </p:timing>
</p:sld>
</file>

<file path=ppt/tags/tag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2.xml><?xml version="1.0" encoding="utf-8"?>
<p:tagLst xmlns:a="http://schemas.openxmlformats.org/drawingml/2006/main" xmlns:r="http://schemas.openxmlformats.org/officeDocument/2006/relationships" xmlns:p="http://schemas.openxmlformats.org/presentationml/2006/main">
  <p:tag name="ASSET_SIZE_ON_INSERT" val="800,530"/>
</p:tagLst>
</file>

<file path=ppt/tags/tag13.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4.xml><?xml version="1.0" encoding="utf-8"?>
<p:tagLst xmlns:a="http://schemas.openxmlformats.org/drawingml/2006/main" xmlns:r="http://schemas.openxmlformats.org/officeDocument/2006/relationships" xmlns:p="http://schemas.openxmlformats.org/presentationml/2006/main">
  <p:tag name="ASSET_SIZE_ON_INSERT" val="800,520"/>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heme/theme1.xml><?xml version="1.0" encoding="utf-8"?>
<a:theme xmlns:a="http://schemas.openxmlformats.org/drawingml/2006/main" name="Office Theme">
  <a:themeElements>
    <a:clrScheme name="Black Beauty">
      <a:dk1>
        <a:srgbClr val="010302"/>
      </a:dk1>
      <a:lt1>
        <a:srgbClr val="FFFFFF"/>
      </a:lt1>
      <a:dk2>
        <a:srgbClr val="5F5F5F"/>
      </a:dk2>
      <a:lt2>
        <a:srgbClr val="F4F0E5"/>
      </a:lt2>
      <a:accent1>
        <a:srgbClr val="BF1716"/>
      </a:accent1>
      <a:accent2>
        <a:srgbClr val="000090"/>
      </a:accent2>
      <a:accent3>
        <a:srgbClr val="6699FF"/>
      </a:accent3>
      <a:accent4>
        <a:srgbClr val="78206E"/>
      </a:accent4>
      <a:accent5>
        <a:srgbClr val="CC0099"/>
      </a:accent5>
      <a:accent6>
        <a:srgbClr val="008000"/>
      </a:accent6>
      <a:hlink>
        <a:srgbClr val="BF1716"/>
      </a:hlink>
      <a:folHlink>
        <a:srgbClr val="000090"/>
      </a:folHlink>
    </a:clrScheme>
    <a:fontScheme name="Custom 16">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C358FB-0320-4ED9-AF96-6DC48A7551A5}">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TotalTime>
  <Words>7243</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Atkinson Hyperlegible</vt:lpstr>
      <vt:lpstr>Office Theme</vt:lpstr>
      <vt:lpstr>Literature</vt:lpstr>
      <vt:lpstr>Chapter 12 – A Stormy Day</vt:lpstr>
      <vt:lpstr>Chapter 12 – A Stormy Day</vt:lpstr>
      <vt:lpstr>Chapter 12 – A Stormy Day</vt:lpstr>
      <vt:lpstr>Chapter 12 – A Stormy Day</vt:lpstr>
      <vt:lpstr>Chapter 12 – A Stormy Day</vt:lpstr>
      <vt:lpstr>Activities</vt:lpstr>
      <vt:lpstr>1. Six word stories</vt:lpstr>
      <vt:lpstr>2. Beginning, middle, end</vt:lpstr>
      <vt:lpstr>3. And! But! So!</vt:lpstr>
      <vt:lpstr>4. Animal adventure stories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Aspinall</dc:creator>
  <cp:lastModifiedBy>Nicola Knight</cp:lastModifiedBy>
  <cp:revision>4</cp:revision>
  <dcterms:created xsi:type="dcterms:W3CDTF">2024-05-18T15:37:50Z</dcterms:created>
  <dcterms:modified xsi:type="dcterms:W3CDTF">2024-09-11T14:52:03Z</dcterms:modified>
</cp:coreProperties>
</file>